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4"/>
    <p:restoredTop sz="94690"/>
  </p:normalViewPr>
  <p:slideViewPr>
    <p:cSldViewPr>
      <p:cViewPr>
        <p:scale>
          <a:sx n="200" d="100"/>
          <a:sy n="200" d="100"/>
        </p:scale>
        <p:origin x="-36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5F24-A148-4677-BA94-F4193853055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53D9-FFB9-423A-BCE0-4A71CC86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2286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6800" y="4343400"/>
            <a:ext cx="525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637028" y="2153707"/>
            <a:ext cx="2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" panose="020B0602020104020603" pitchFamily="34" charset="0"/>
              </a:rPr>
              <a:t>Predicted Final Score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5764" y="4569023"/>
            <a:ext cx="2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" panose="020B0602020104020603" pitchFamily="34" charset="0"/>
              </a:rPr>
              <a:t>Belief in Communal Affordances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76400" y="4343401"/>
            <a:ext cx="373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         3                                   4                                  5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25354" y="3352800"/>
            <a:ext cx="21706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w Cen MT" panose="020B0602020104020603" pitchFamily="34" charset="0"/>
              </a:rPr>
              <a:t>Within team effect</a:t>
            </a:r>
          </a:p>
          <a:p>
            <a:pPr algn="ctr"/>
            <a:r>
              <a:rPr lang="en-US" sz="1000" i="1" dirty="0">
                <a:latin typeface="Tw Cen MT" panose="020B0602020104020603" pitchFamily="34" charset="0"/>
              </a:rPr>
              <a:t>The expected difference in final score between two students on the same team who differ by  1-unit on their individual communal affordance score.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657600" y="3704509"/>
            <a:ext cx="228600" cy="4927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534118" y="816356"/>
            <a:ext cx="2790482" cy="7838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143000" y="3412661"/>
            <a:ext cx="2456629" cy="6701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295182" y="2057400"/>
            <a:ext cx="2734018" cy="83820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76400" y="609600"/>
            <a:ext cx="3962400" cy="3620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90582" y="3439028"/>
            <a:ext cx="0" cy="41537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09800" y="3854403"/>
            <a:ext cx="1383504" cy="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986508" y="1143001"/>
            <a:ext cx="1" cy="139240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599629" y="2535406"/>
            <a:ext cx="1411207" cy="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10200" y="1627206"/>
            <a:ext cx="137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w Cen MT" panose="020B0602020104020603" pitchFamily="34" charset="0"/>
              </a:rPr>
              <a:t>Between team effect</a:t>
            </a:r>
          </a:p>
          <a:p>
            <a:pPr algn="ctr"/>
            <a:r>
              <a:rPr lang="en-US" sz="1000" i="1" dirty="0">
                <a:latin typeface="Tw Cen MT" panose="020B0602020104020603" pitchFamily="34" charset="0"/>
              </a:rPr>
              <a:t>The expected difference in the mean final test score, for two teams which differ by 1-unit in mean communal affordances.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105400" y="1851069"/>
            <a:ext cx="228600" cy="4927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05232" y="838200"/>
            <a:ext cx="62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Team 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05125" y="2209800"/>
            <a:ext cx="62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Team 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05636" y="3467538"/>
            <a:ext cx="62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Team C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4143387" y="1447800"/>
            <a:ext cx="0" cy="848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/>
          <p:cNvSpPr/>
          <p:nvPr/>
        </p:nvSpPr>
        <p:spPr>
          <a:xfrm>
            <a:off x="2014709" y="3729148"/>
            <a:ext cx="237782" cy="2149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5-Point Star 34"/>
          <p:cNvSpPr/>
          <p:nvPr/>
        </p:nvSpPr>
        <p:spPr>
          <a:xfrm>
            <a:off x="3424409" y="2427944"/>
            <a:ext cx="237782" cy="2149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5-Point Star 35"/>
          <p:cNvSpPr/>
          <p:nvPr/>
        </p:nvSpPr>
        <p:spPr>
          <a:xfrm>
            <a:off x="4867618" y="1073026"/>
            <a:ext cx="237782" cy="2149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2496979"/>
            <a:ext cx="819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Tw Cen MT" panose="020B0602020104020603" pitchFamily="34" charset="0"/>
              </a:rPr>
              <a:t>1-unit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09324" y="3836610"/>
            <a:ext cx="819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Tw Cen MT" panose="020B0602020104020603" pitchFamily="34" charset="0"/>
              </a:rPr>
              <a:t>1-unit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0201" y="816356"/>
            <a:ext cx="1866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w Cen MT" panose="020B0602020104020603" pitchFamily="34" charset="0"/>
              </a:rPr>
              <a:t>Contextual effect</a:t>
            </a:r>
          </a:p>
          <a:p>
            <a:pPr algn="ctr"/>
            <a:r>
              <a:rPr lang="en-US" sz="1000" i="1" dirty="0">
                <a:latin typeface="Tw Cen MT" panose="020B0602020104020603" pitchFamily="34" charset="0"/>
              </a:rPr>
              <a:t>The expected difference in final test score between two students with the same individual belief in communal affordances but who are on two different teams that differ by 1-unit on average communal affordances.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23429" y="1782722"/>
            <a:ext cx="461791" cy="12957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5-Point Star 54"/>
          <p:cNvSpPr/>
          <p:nvPr/>
        </p:nvSpPr>
        <p:spPr>
          <a:xfrm>
            <a:off x="755797" y="5181600"/>
            <a:ext cx="237782" cy="2149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518160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= average communal affordance for the team</a:t>
            </a:r>
          </a:p>
        </p:txBody>
      </p:sp>
    </p:spTree>
    <p:extLst>
      <p:ext uri="{BB962C8B-B14F-4D97-AF65-F5344CB8AC3E}">
        <p14:creationId xmlns:p14="http://schemas.microsoft.com/office/powerpoint/2010/main" val="290310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Office Theme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Henry,Kimberly</dc:creator>
  <cp:lastModifiedBy>Henry,Kimberly</cp:lastModifiedBy>
  <cp:revision>14</cp:revision>
  <dcterms:created xsi:type="dcterms:W3CDTF">2018-03-21T21:06:39Z</dcterms:created>
  <dcterms:modified xsi:type="dcterms:W3CDTF">2018-04-02T18:06:12Z</dcterms:modified>
</cp:coreProperties>
</file>