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9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B196-97DA-B040-86B9-DE9BE81417A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0DD3-B4B8-E648-B2F8-D389457F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741570"/>
            <a:ext cx="9144000" cy="4986919"/>
            <a:chOff x="0" y="741570"/>
            <a:chExt cx="9144000" cy="4986919"/>
          </a:xfrm>
        </p:grpSpPr>
        <p:pic>
          <p:nvPicPr>
            <p:cNvPr id="4" name="Picture 3" descr="Screen Shot 2015-09-09 at 6.05.0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61762"/>
              <a:ext cx="9144000" cy="43667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5115" y="786404"/>
              <a:ext cx="159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“Save” button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24148" y="778010"/>
              <a:ext cx="159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“Run” button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0224" y="741570"/>
              <a:ext cx="176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“Source” button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175286" y="1086527"/>
              <a:ext cx="360167" cy="619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82394" y="1086527"/>
              <a:ext cx="643760" cy="82821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8019977" y="1035070"/>
              <a:ext cx="122462" cy="8038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88233" y="2199110"/>
              <a:ext cx="2427896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Commented code line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 flipV="1">
              <a:off x="5212957" y="2199110"/>
              <a:ext cx="1175276" cy="184666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73570" y="4967692"/>
              <a:ext cx="31088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Two commands on one line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1819798" y="4759156"/>
              <a:ext cx="853772" cy="416335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146730" y="3564075"/>
              <a:ext cx="2218627" cy="1006239"/>
            </a:xfrm>
            <a:prstGeom prst="straightConnector1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65357" y="4389824"/>
              <a:ext cx="344927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 command across several lines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72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School of Public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Anderson</dc:creator>
  <cp:lastModifiedBy>Brooke Anderson</cp:lastModifiedBy>
  <cp:revision>1</cp:revision>
  <dcterms:created xsi:type="dcterms:W3CDTF">2015-09-10T00:05:29Z</dcterms:created>
  <dcterms:modified xsi:type="dcterms:W3CDTF">2015-09-10T00:14:07Z</dcterms:modified>
</cp:coreProperties>
</file>