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7F26-0D3E-4D48-A9C5-EB86E96B2468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DAD5-D378-4AFB-AD6C-835BE99A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5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7F26-0D3E-4D48-A9C5-EB86E96B2468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DAD5-D378-4AFB-AD6C-835BE99A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2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7F26-0D3E-4D48-A9C5-EB86E96B2468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DAD5-D378-4AFB-AD6C-835BE99A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2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7F26-0D3E-4D48-A9C5-EB86E96B2468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DAD5-D378-4AFB-AD6C-835BE99A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6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7F26-0D3E-4D48-A9C5-EB86E96B2468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DAD5-D378-4AFB-AD6C-835BE99A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7F26-0D3E-4D48-A9C5-EB86E96B2468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DAD5-D378-4AFB-AD6C-835BE99A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1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7F26-0D3E-4D48-A9C5-EB86E96B2468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DAD5-D378-4AFB-AD6C-835BE99A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1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7F26-0D3E-4D48-A9C5-EB86E96B2468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DAD5-D378-4AFB-AD6C-835BE99A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7F26-0D3E-4D48-A9C5-EB86E96B2468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DAD5-D378-4AFB-AD6C-835BE99A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8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7F26-0D3E-4D48-A9C5-EB86E96B2468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DAD5-D378-4AFB-AD6C-835BE99A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9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7F26-0D3E-4D48-A9C5-EB86E96B2468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DAD5-D378-4AFB-AD6C-835BE99A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4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E7F26-0D3E-4D48-A9C5-EB86E96B2468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EDAD5-D378-4AFB-AD6C-835BE99A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9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contains()	</a:t>
            </a:r>
          </a:p>
          <a:p>
            <a:pPr lvl="1"/>
            <a:r>
              <a:rPr lang="en-US" dirty="0" smtClean="0"/>
              <a:t>Used with the select() function to allow you to select multiple variables whose names contain a given string</a:t>
            </a:r>
          </a:p>
          <a:p>
            <a:pPr lvl="1"/>
            <a:r>
              <a:rPr lang="en-US" dirty="0" smtClean="0"/>
              <a:t>e.g. if we have variables A1, A2, A3, B1, B2, and C1</a:t>
            </a:r>
          </a:p>
          <a:p>
            <a:pPr marL="457200" lvl="1" indent="0">
              <a:buNone/>
            </a:pPr>
            <a:r>
              <a:rPr lang="en-US" b="1" i="1" dirty="0" smtClean="0"/>
              <a:t>select(contains(“A”))</a:t>
            </a:r>
            <a:r>
              <a:rPr lang="en-US" dirty="0" smtClean="0"/>
              <a:t> selects A1, A2, and A3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0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complete.cases</a:t>
            </a:r>
            <a:r>
              <a:rPr lang="en-US" dirty="0" smtClean="0"/>
              <a:t>()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600" dirty="0" smtClean="0"/>
              <a:t>A “helper function” for select().  It checks each case for no missing values on a list of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93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filter(</a:t>
            </a:r>
            <a:r>
              <a:rPr lang="en-US" b="1" i="1" dirty="0" err="1" smtClean="0"/>
              <a:t>complete.cases</a:t>
            </a:r>
            <a:r>
              <a:rPr lang="en-US" b="1" i="1" dirty="0" smtClean="0"/>
              <a:t>(Age, Height, Weight))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529641"/>
              </p:ext>
            </p:extLst>
          </p:nvPr>
        </p:nvGraphicFramePr>
        <p:xfrm>
          <a:off x="1219200" y="1371600"/>
          <a:ext cx="6096000" cy="203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 smtClean="0">
                          <a:effectLst/>
                          <a:latin typeface="Calibri"/>
                        </a:rPr>
                        <a:t>ID</a:t>
                      </a:r>
                      <a:endParaRPr lang="en-US" sz="1800" dirty="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Age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Height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Weight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effectLst/>
                        </a:rPr>
                        <a:t>NA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64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132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45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effectLst/>
                        </a:rPr>
                        <a:t>NA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160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NA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56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60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effectLst/>
                        </a:rPr>
                        <a:t>NA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58058"/>
              </p:ext>
            </p:extLst>
          </p:nvPr>
        </p:nvGraphicFramePr>
        <p:xfrm>
          <a:off x="1219200" y="4191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NA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11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helper function for select().</a:t>
            </a:r>
          </a:p>
          <a:p>
            <a:r>
              <a:rPr lang="en-US" dirty="0" smtClean="0"/>
              <a:t>everything is most useful when rearranging the order of your variables.</a:t>
            </a:r>
          </a:p>
          <a:p>
            <a:r>
              <a:rPr lang="en-US" dirty="0" smtClean="0"/>
              <a:t>For example, we have variables A, B, C, X, Y, Z but are only analyzing Y &amp; Z.</a:t>
            </a:r>
          </a:p>
          <a:p>
            <a:r>
              <a:rPr lang="en-US" dirty="0" smtClean="0"/>
              <a:t>We want to move Y &amp; Z to the front to make them easier to find.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7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i="1" dirty="0" smtClean="0"/>
              <a:t>select(Y, Z, everything())</a:t>
            </a:r>
            <a:endParaRPr lang="en-US" b="1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44173"/>
              </p:ext>
            </p:extLst>
          </p:nvPr>
        </p:nvGraphicFramePr>
        <p:xfrm>
          <a:off x="914400" y="18288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202762"/>
              </p:ext>
            </p:extLst>
          </p:nvPr>
        </p:nvGraphicFramePr>
        <p:xfrm>
          <a:off x="838200" y="4648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40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returns a list of all variable 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319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mutate_at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variant of mutate() that applies operations on a selection of variables</a:t>
            </a:r>
          </a:p>
          <a:p>
            <a:r>
              <a:rPr lang="en-US" b="1" i="1" dirty="0" err="1" smtClean="0"/>
              <a:t>mutate_at</a:t>
            </a:r>
            <a:r>
              <a:rPr lang="en-US" b="1" i="1" dirty="0" smtClean="0"/>
              <a:t>(.</a:t>
            </a:r>
            <a:r>
              <a:rPr lang="en-US" b="1" i="1" dirty="0" err="1" smtClean="0"/>
              <a:t>tbl</a:t>
            </a:r>
            <a:r>
              <a:rPr lang="en-US" b="1" i="1" dirty="0" smtClean="0"/>
              <a:t>, .</a:t>
            </a:r>
            <a:r>
              <a:rPr lang="en-US" b="1" i="1" dirty="0" err="1" smtClean="0"/>
              <a:t>vars</a:t>
            </a:r>
            <a:r>
              <a:rPr lang="en-US" b="1" i="1" dirty="0" smtClean="0"/>
              <a:t>, .funs)</a:t>
            </a:r>
          </a:p>
          <a:p>
            <a:r>
              <a:rPr lang="en-US" dirty="0" smtClean="0"/>
              <a:t>Arguments:</a:t>
            </a:r>
          </a:p>
          <a:p>
            <a:pPr marL="457200" lvl="1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tbl</a:t>
            </a:r>
            <a:r>
              <a:rPr lang="en-US" dirty="0" smtClean="0"/>
              <a:t>:	</a:t>
            </a:r>
            <a:r>
              <a:rPr lang="en-US" i="1" dirty="0" smtClean="0"/>
              <a:t>Data (can be omitted if using pipes)</a:t>
            </a:r>
          </a:p>
          <a:p>
            <a:pPr marL="457200" lvl="1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vars</a:t>
            </a:r>
            <a:r>
              <a:rPr lang="en-US" dirty="0" smtClean="0"/>
              <a:t>:	</a:t>
            </a:r>
            <a:r>
              <a:rPr lang="en-US" i="1" dirty="0" smtClean="0"/>
              <a:t>A list of variables to be mutated (helper 		functions can be used here.</a:t>
            </a:r>
          </a:p>
          <a:p>
            <a:pPr marL="457200" lvl="1" indent="0">
              <a:buNone/>
            </a:pPr>
            <a:r>
              <a:rPr lang="en-US" dirty="0" smtClean="0"/>
              <a:t>.funs:	A </a:t>
            </a:r>
            <a:r>
              <a:rPr lang="en-US" i="1" dirty="0" smtClean="0"/>
              <a:t>list of functions to be applied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4149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as.numeric</a:t>
            </a:r>
            <a:r>
              <a:rPr lang="en-US" dirty="0" smtClean="0"/>
              <a:t>()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Forces variable type to numeric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as.factor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Forces variable type to 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368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215</Words>
  <Application>Microsoft Office PowerPoint</Application>
  <PresentationFormat>On-screen Show (4:3)</PresentationFormat>
  <Paragraphs>105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New functions</vt:lpstr>
      <vt:lpstr>complete.cases() </vt:lpstr>
      <vt:lpstr>example:</vt:lpstr>
      <vt:lpstr>everything()</vt:lpstr>
      <vt:lpstr>PowerPoint Presentation</vt:lpstr>
      <vt:lpstr>names()</vt:lpstr>
      <vt:lpstr>mutate_at()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functions</dc:title>
  <dc:creator>Office</dc:creator>
  <cp:lastModifiedBy>Office</cp:lastModifiedBy>
  <cp:revision>6</cp:revision>
  <dcterms:created xsi:type="dcterms:W3CDTF">2017-09-29T16:26:10Z</dcterms:created>
  <dcterms:modified xsi:type="dcterms:W3CDTF">2017-09-29T19:37:57Z</dcterms:modified>
</cp:coreProperties>
</file>