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D5C3-3667-4A64-AA6D-75E9454A2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39008-2B81-4EDB-AAFD-1A63888F7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9F5DA-178D-48E9-9E42-04AE62A4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8E8C-590D-441B-A71E-E5E8002E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D357-4B61-4658-AE27-A7DF61FA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79EB-2A41-448A-A888-E50A4088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A54C8-ACF4-49E4-905A-B562F07F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60C60-A0EC-48D3-9A17-5FE9C10A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3ADBB-E828-4051-B887-00C0636A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7544-B889-4A9E-86ED-0E3D3229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73418-B15C-47FB-A605-9B2688624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A7357-1D77-4AF4-811C-1A3D56507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83C7E-F437-4F34-93B6-C7E1390E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B0FE0-20F6-4480-9F5D-6B345398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00FE-4355-4A50-A831-BF83354E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6000-2825-40F9-B450-7A1F2773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4B6F-4909-47E8-9792-F169CFB70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FD01C-C40E-45D4-B69F-F0A86BE6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8206-786D-47E7-A386-08948DB7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13C69-9E1E-432B-ACE5-FDBC903B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F1BD-C69B-4970-A19E-50846497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2B869-03FF-4A32-AD86-9AC7DE9A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6A13-9966-4684-B4A2-0706238E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513D1-3105-4062-A214-3EE5A54F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13CF-FA3E-4DF6-A654-84691748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D70-FA48-403A-A9DF-FFEFE7C1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0A3D-7294-4687-871A-CFBF6D64C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A7856-A2F7-453B-8700-8CADD13BD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A9B95-B9CA-4A37-9F19-8D226EF2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EBD74-FA23-42BA-9A39-0EE1746F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F41BB-C96D-4705-A8C8-84E65F24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4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960D-A4A5-4429-870B-8CEDA6E6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B0A3-B468-4E70-8F8B-A3A6B64C0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34A70-35BD-401D-9269-A125CC18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A77FA-58A1-483F-B9DA-615478EB9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C2629-1227-47C3-B029-DE652DEFC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4474B-F880-4A8D-9BCE-2DFBD431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C50F-8169-486B-A2D5-55C1E188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AC055-33CB-4E25-B3D7-70FB045B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3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4D62-7EDF-4938-9CD3-70F3BA6A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F24C9-5A2D-4997-B8A7-49AF4760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94A57-E511-461A-BE69-B02DE03F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00A63-C1F9-408D-A8EB-1DBA51F0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6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6AB60-DC8D-4877-9383-165AD21C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E0A19-FEEA-465C-82C9-CDA64975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92C0-1974-4690-B691-64349A45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63ED-7AC6-42E9-8FDD-724108EA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A6E5-990C-4335-BDB0-1A9A97499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02045-4AC9-4FFD-9CC8-CA600439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C5D7E-B862-438F-A475-39B18619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279C7-00FD-4187-A295-759973EF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DAE48-61E1-4614-9337-901AFC63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0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0AA2-A988-449C-81BC-69945030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22F4A-598A-4439-9543-AC10DFB04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0DE52-8A51-4D74-9FA8-C3FBEFF7A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2081A-2C39-4783-9495-2435389A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57730-F626-41ED-AA66-18D5888A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6350-CB4B-4A33-9D9C-D7D5F681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6D10D-2030-4927-925D-E1DFCE29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FAC1C-A929-4770-B4F2-7CD0EF3A0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E7AA-F9AE-4F66-87B3-03B00FA2B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2E2AC-0071-4C8C-9222-8BBDC1C7996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F8518-1915-45D4-892D-9371B9DB8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600F-B380-437F-8B0E-D88A5A8FA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6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85D1F-E5D1-4A03-9F3A-CA50EA97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Welcome to Psy 652 Lab!</a:t>
            </a:r>
            <a:br>
              <a:rPr lang="en-US" sz="3600">
                <a:solidFill>
                  <a:srgbClr val="080808"/>
                </a:solidFill>
              </a:rPr>
            </a:br>
            <a:r>
              <a:rPr lang="en-US" sz="3600">
                <a:solidFill>
                  <a:srgbClr val="080808"/>
                </a:solidFill>
              </a:rPr>
              <a:t>Module 2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7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3D791B-E98C-45CE-9C8B-74E389BFA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" r="6631" b="2807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4A822-7C04-45A2-9C49-5444C700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Hello, my name is Neil!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629F-EB65-4793-A060-2303E63B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lnSpcReduction="10000"/>
          </a:bodyPr>
          <a:lstStyle/>
          <a:p>
            <a:r>
              <a:rPr lang="en-US" sz="1700" dirty="0"/>
              <a:t>I’m a 4</a:t>
            </a:r>
            <a:r>
              <a:rPr lang="en-US" sz="1700" baseline="30000" dirty="0"/>
              <a:t>th</a:t>
            </a:r>
            <a:r>
              <a:rPr lang="en-US" sz="1700" dirty="0"/>
              <a:t> year Applied Social &amp; Health Psychology Student</a:t>
            </a:r>
          </a:p>
          <a:p>
            <a:r>
              <a:rPr lang="en-US" sz="1700" dirty="0"/>
              <a:t>I’m a total R nerd</a:t>
            </a:r>
          </a:p>
          <a:p>
            <a:pPr lvl="1"/>
            <a:r>
              <a:rPr lang="en-US" sz="1700" dirty="0"/>
              <a:t>Yes, I use R on my free time</a:t>
            </a:r>
          </a:p>
          <a:p>
            <a:r>
              <a:rPr lang="en-US" sz="1700" dirty="0"/>
              <a:t>I’m looking forward to teaching you!</a:t>
            </a:r>
          </a:p>
          <a:p>
            <a:r>
              <a:rPr lang="en-US" sz="1700" dirty="0"/>
              <a:t>Don’t hesitate to ask me questions, friends!</a:t>
            </a:r>
          </a:p>
          <a:p>
            <a:endParaRPr lang="en-US" sz="1700" dirty="0"/>
          </a:p>
          <a:p>
            <a:pPr algn="ctr"/>
            <a:r>
              <a:rPr lang="en-US" sz="1700" dirty="0"/>
              <a:t>I would love to get to know YOU, too!</a:t>
            </a:r>
          </a:p>
        </p:txBody>
      </p:sp>
    </p:spTree>
    <p:extLst>
      <p:ext uri="{BB962C8B-B14F-4D97-AF65-F5344CB8AC3E}">
        <p14:creationId xmlns:p14="http://schemas.microsoft.com/office/powerpoint/2010/main" val="388639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B6FE7-9BF4-4EE7-9FF9-CAB4CCC6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To be covered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8EC0-5597-4ED7-A3DC-2CD103D4F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/>
              <a:t>Talk about R-Projects, Rstudio, and R-Notebooks! </a:t>
            </a:r>
          </a:p>
          <a:p>
            <a:pPr lvl="1"/>
            <a:r>
              <a:rPr lang="en-US" dirty="0"/>
              <a:t>Hopefully, you can follow along!</a:t>
            </a:r>
          </a:p>
        </p:txBody>
      </p:sp>
    </p:spTree>
    <p:extLst>
      <p:ext uri="{BB962C8B-B14F-4D97-AF65-F5344CB8AC3E}">
        <p14:creationId xmlns:p14="http://schemas.microsoft.com/office/powerpoint/2010/main" val="84551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Welcome to Psy 652 Lab! Module 2</vt:lpstr>
      <vt:lpstr>Hello, my name is Neil!</vt:lpstr>
      <vt:lpstr>To be covered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 652 Lab! Module 2</dc:title>
  <dc:creator>Yetz,Neil</dc:creator>
  <cp:lastModifiedBy>Yetz,Neil</cp:lastModifiedBy>
  <cp:revision>1</cp:revision>
  <dcterms:created xsi:type="dcterms:W3CDTF">2020-08-27T03:25:31Z</dcterms:created>
  <dcterms:modified xsi:type="dcterms:W3CDTF">2020-08-27T03:26:05Z</dcterms:modified>
</cp:coreProperties>
</file>