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67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215E"/>
    <a:srgbClr val="31929F"/>
    <a:srgbClr val="FFFFCC"/>
    <a:srgbClr val="FFDFDF"/>
    <a:srgbClr val="CCE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B6D978-EBB9-4560-85B4-1DA36D572D4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6EBF8C6-8E58-42A0-B0D9-36DCFCCF242E}">
      <dgm:prSet/>
      <dgm:spPr/>
      <dgm:t>
        <a:bodyPr/>
        <a:lstStyle/>
        <a:p>
          <a:r>
            <a:rPr lang="en-US" dirty="0"/>
            <a:t>Really quick rundown of factorial ANOVA</a:t>
          </a:r>
        </a:p>
      </dgm:t>
    </dgm:pt>
    <dgm:pt modelId="{17687DF5-B7AB-494E-BC49-CD5CC033EFAF}" type="parTrans" cxnId="{B99E4E84-1A63-4FEE-B98F-ED9A59E7B570}">
      <dgm:prSet/>
      <dgm:spPr/>
      <dgm:t>
        <a:bodyPr/>
        <a:lstStyle/>
        <a:p>
          <a:endParaRPr lang="en-US"/>
        </a:p>
      </dgm:t>
    </dgm:pt>
    <dgm:pt modelId="{564EFDD0-8BE3-466C-AB50-1E065092B284}" type="sibTrans" cxnId="{B99E4E84-1A63-4FEE-B98F-ED9A59E7B570}">
      <dgm:prSet/>
      <dgm:spPr/>
      <dgm:t>
        <a:bodyPr/>
        <a:lstStyle/>
        <a:p>
          <a:endParaRPr lang="en-US"/>
        </a:p>
      </dgm:t>
    </dgm:pt>
    <dgm:pt modelId="{BBF2A0D6-08F0-47F2-881F-81D94173B37F}">
      <dgm:prSet/>
      <dgm:spPr/>
      <dgm:t>
        <a:bodyPr/>
        <a:lstStyle/>
        <a:p>
          <a:r>
            <a:rPr lang="en-US"/>
            <a:t>Dataset description</a:t>
          </a:r>
        </a:p>
      </dgm:t>
    </dgm:pt>
    <dgm:pt modelId="{75E18B3F-5B88-404D-ABF1-73FF277D641F}" type="parTrans" cxnId="{C61322D2-013B-4EB9-B369-B7C620539C26}">
      <dgm:prSet/>
      <dgm:spPr/>
      <dgm:t>
        <a:bodyPr/>
        <a:lstStyle/>
        <a:p>
          <a:endParaRPr lang="en-US"/>
        </a:p>
      </dgm:t>
    </dgm:pt>
    <dgm:pt modelId="{06EFD9B9-A377-4D43-9B46-079FCD48544D}" type="sibTrans" cxnId="{C61322D2-013B-4EB9-B369-B7C620539C26}">
      <dgm:prSet/>
      <dgm:spPr/>
      <dgm:t>
        <a:bodyPr/>
        <a:lstStyle/>
        <a:p>
          <a:endParaRPr lang="en-US"/>
        </a:p>
      </dgm:t>
    </dgm:pt>
    <dgm:pt modelId="{86F584F6-3162-4640-B055-7C7A9A8DEF1C}">
      <dgm:prSet/>
      <dgm:spPr/>
      <dgm:t>
        <a:bodyPr/>
        <a:lstStyle/>
        <a:p>
          <a:r>
            <a:rPr lang="en-US"/>
            <a:t>Coding tutorial</a:t>
          </a:r>
        </a:p>
      </dgm:t>
    </dgm:pt>
    <dgm:pt modelId="{4713108C-DF83-4B42-B5A9-E1D66A85D374}" type="parTrans" cxnId="{4295CFEA-1490-461A-BA4B-F84D97907E93}">
      <dgm:prSet/>
      <dgm:spPr/>
      <dgm:t>
        <a:bodyPr/>
        <a:lstStyle/>
        <a:p>
          <a:endParaRPr lang="en-US"/>
        </a:p>
      </dgm:t>
    </dgm:pt>
    <dgm:pt modelId="{877A8CF1-F669-42DD-BAA8-FACE949A190E}" type="sibTrans" cxnId="{4295CFEA-1490-461A-BA4B-F84D97907E93}">
      <dgm:prSet/>
      <dgm:spPr/>
      <dgm:t>
        <a:bodyPr/>
        <a:lstStyle/>
        <a:p>
          <a:endParaRPr lang="en-US"/>
        </a:p>
      </dgm:t>
    </dgm:pt>
    <dgm:pt modelId="{234369C7-A45F-4EBA-8DA1-878646200194}" type="pres">
      <dgm:prSet presAssocID="{3BB6D978-EBB9-4560-85B4-1DA36D572D42}" presName="root" presStyleCnt="0">
        <dgm:presLayoutVars>
          <dgm:dir/>
          <dgm:resizeHandles val="exact"/>
        </dgm:presLayoutVars>
      </dgm:prSet>
      <dgm:spPr/>
    </dgm:pt>
    <dgm:pt modelId="{046C97D8-A0C8-40F4-88D2-2D26F29CF12E}" type="pres">
      <dgm:prSet presAssocID="{96EBF8C6-8E58-42A0-B0D9-36DCFCCF242E}" presName="compNode" presStyleCnt="0"/>
      <dgm:spPr/>
    </dgm:pt>
    <dgm:pt modelId="{B580E396-61B5-4DC8-AF93-1D5A4E62C096}" type="pres">
      <dgm:prSet presAssocID="{96EBF8C6-8E58-42A0-B0D9-36DCFCCF242E}" presName="bgRect" presStyleLbl="bgShp" presStyleIdx="0" presStyleCnt="3"/>
      <dgm:spPr/>
    </dgm:pt>
    <dgm:pt modelId="{1E14F670-3779-4759-A6F7-F42E025CB82D}" type="pres">
      <dgm:prSet presAssocID="{96EBF8C6-8E58-42A0-B0D9-36DCFCCF242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F900B7B3-5163-46EA-A4A4-02527B2BD9CA}" type="pres">
      <dgm:prSet presAssocID="{96EBF8C6-8E58-42A0-B0D9-36DCFCCF242E}" presName="spaceRect" presStyleCnt="0"/>
      <dgm:spPr/>
    </dgm:pt>
    <dgm:pt modelId="{CCD7AF6D-54C9-42BD-A65F-27AF779BA6AF}" type="pres">
      <dgm:prSet presAssocID="{96EBF8C6-8E58-42A0-B0D9-36DCFCCF242E}" presName="parTx" presStyleLbl="revTx" presStyleIdx="0" presStyleCnt="3">
        <dgm:presLayoutVars>
          <dgm:chMax val="0"/>
          <dgm:chPref val="0"/>
        </dgm:presLayoutVars>
      </dgm:prSet>
      <dgm:spPr/>
    </dgm:pt>
    <dgm:pt modelId="{224F9BBF-5C08-427D-9B24-6D097776E1B2}" type="pres">
      <dgm:prSet presAssocID="{564EFDD0-8BE3-466C-AB50-1E065092B284}" presName="sibTrans" presStyleCnt="0"/>
      <dgm:spPr/>
    </dgm:pt>
    <dgm:pt modelId="{09AD1D9A-2E27-4285-B660-217A8272F607}" type="pres">
      <dgm:prSet presAssocID="{BBF2A0D6-08F0-47F2-881F-81D94173B37F}" presName="compNode" presStyleCnt="0"/>
      <dgm:spPr/>
    </dgm:pt>
    <dgm:pt modelId="{2A35F056-B9C7-4627-B41D-4A09A138D745}" type="pres">
      <dgm:prSet presAssocID="{BBF2A0D6-08F0-47F2-881F-81D94173B37F}" presName="bgRect" presStyleLbl="bgShp" presStyleIdx="1" presStyleCnt="3"/>
      <dgm:spPr/>
    </dgm:pt>
    <dgm:pt modelId="{2E6E7D06-C5D1-434F-9F63-661D740A1DF7}" type="pres">
      <dgm:prSet presAssocID="{BBF2A0D6-08F0-47F2-881F-81D94173B37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D461EE1-83DB-48EB-A8D6-438A6D9C0C76}" type="pres">
      <dgm:prSet presAssocID="{BBF2A0D6-08F0-47F2-881F-81D94173B37F}" presName="spaceRect" presStyleCnt="0"/>
      <dgm:spPr/>
    </dgm:pt>
    <dgm:pt modelId="{B3AB4B05-F6E8-4F84-8F06-E575CF0D6353}" type="pres">
      <dgm:prSet presAssocID="{BBF2A0D6-08F0-47F2-881F-81D94173B37F}" presName="parTx" presStyleLbl="revTx" presStyleIdx="1" presStyleCnt="3">
        <dgm:presLayoutVars>
          <dgm:chMax val="0"/>
          <dgm:chPref val="0"/>
        </dgm:presLayoutVars>
      </dgm:prSet>
      <dgm:spPr/>
    </dgm:pt>
    <dgm:pt modelId="{8B3D8210-1293-4F83-9E78-0C0C1545DD32}" type="pres">
      <dgm:prSet presAssocID="{06EFD9B9-A377-4D43-9B46-079FCD48544D}" presName="sibTrans" presStyleCnt="0"/>
      <dgm:spPr/>
    </dgm:pt>
    <dgm:pt modelId="{7256E284-6561-4A5F-98C1-DD2B1A0452A7}" type="pres">
      <dgm:prSet presAssocID="{86F584F6-3162-4640-B055-7C7A9A8DEF1C}" presName="compNode" presStyleCnt="0"/>
      <dgm:spPr/>
    </dgm:pt>
    <dgm:pt modelId="{33E8B99F-8A2B-4FDE-937A-0BA992F5E312}" type="pres">
      <dgm:prSet presAssocID="{86F584F6-3162-4640-B055-7C7A9A8DEF1C}" presName="bgRect" presStyleLbl="bgShp" presStyleIdx="2" presStyleCnt="3"/>
      <dgm:spPr/>
    </dgm:pt>
    <dgm:pt modelId="{6C05333A-44E8-4B9C-AD3D-8126FB67189C}" type="pres">
      <dgm:prSet presAssocID="{86F584F6-3162-4640-B055-7C7A9A8DEF1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4CC6552E-0937-4B54-93F7-B1BAB77CF6E6}" type="pres">
      <dgm:prSet presAssocID="{86F584F6-3162-4640-B055-7C7A9A8DEF1C}" presName="spaceRect" presStyleCnt="0"/>
      <dgm:spPr/>
    </dgm:pt>
    <dgm:pt modelId="{203920A8-E622-412A-9224-203E679772DE}" type="pres">
      <dgm:prSet presAssocID="{86F584F6-3162-4640-B055-7C7A9A8DEF1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7486779-DB7F-4F6D-929B-F4C2C5CC43A2}" type="presOf" srcId="{86F584F6-3162-4640-B055-7C7A9A8DEF1C}" destId="{203920A8-E622-412A-9224-203E679772DE}" srcOrd="0" destOrd="0" presId="urn:microsoft.com/office/officeart/2018/2/layout/IconVerticalSolidList"/>
    <dgm:cxn modelId="{8F284681-21A4-4F8F-8BB4-8D0C9118F11F}" type="presOf" srcId="{96EBF8C6-8E58-42A0-B0D9-36DCFCCF242E}" destId="{CCD7AF6D-54C9-42BD-A65F-27AF779BA6AF}" srcOrd="0" destOrd="0" presId="urn:microsoft.com/office/officeart/2018/2/layout/IconVerticalSolidList"/>
    <dgm:cxn modelId="{B99E4E84-1A63-4FEE-B98F-ED9A59E7B570}" srcId="{3BB6D978-EBB9-4560-85B4-1DA36D572D42}" destId="{96EBF8C6-8E58-42A0-B0D9-36DCFCCF242E}" srcOrd="0" destOrd="0" parTransId="{17687DF5-B7AB-494E-BC49-CD5CC033EFAF}" sibTransId="{564EFDD0-8BE3-466C-AB50-1E065092B284}"/>
    <dgm:cxn modelId="{733B45A9-D135-4DDB-BA5F-D1CB3F376957}" type="presOf" srcId="{3BB6D978-EBB9-4560-85B4-1DA36D572D42}" destId="{234369C7-A45F-4EBA-8DA1-878646200194}" srcOrd="0" destOrd="0" presId="urn:microsoft.com/office/officeart/2018/2/layout/IconVerticalSolidList"/>
    <dgm:cxn modelId="{F78711B3-8E1D-4C6C-A8D0-729788333934}" type="presOf" srcId="{BBF2A0D6-08F0-47F2-881F-81D94173B37F}" destId="{B3AB4B05-F6E8-4F84-8F06-E575CF0D6353}" srcOrd="0" destOrd="0" presId="urn:microsoft.com/office/officeart/2018/2/layout/IconVerticalSolidList"/>
    <dgm:cxn modelId="{C61322D2-013B-4EB9-B369-B7C620539C26}" srcId="{3BB6D978-EBB9-4560-85B4-1DA36D572D42}" destId="{BBF2A0D6-08F0-47F2-881F-81D94173B37F}" srcOrd="1" destOrd="0" parTransId="{75E18B3F-5B88-404D-ABF1-73FF277D641F}" sibTransId="{06EFD9B9-A377-4D43-9B46-079FCD48544D}"/>
    <dgm:cxn modelId="{4295CFEA-1490-461A-BA4B-F84D97907E93}" srcId="{3BB6D978-EBB9-4560-85B4-1DA36D572D42}" destId="{86F584F6-3162-4640-B055-7C7A9A8DEF1C}" srcOrd="2" destOrd="0" parTransId="{4713108C-DF83-4B42-B5A9-E1D66A85D374}" sibTransId="{877A8CF1-F669-42DD-BAA8-FACE949A190E}"/>
    <dgm:cxn modelId="{839597C6-00C0-48DA-983E-FDF40659A4BA}" type="presParOf" srcId="{234369C7-A45F-4EBA-8DA1-878646200194}" destId="{046C97D8-A0C8-40F4-88D2-2D26F29CF12E}" srcOrd="0" destOrd="0" presId="urn:microsoft.com/office/officeart/2018/2/layout/IconVerticalSolidList"/>
    <dgm:cxn modelId="{0EC6A945-9F35-406F-ABCE-12060D470BCA}" type="presParOf" srcId="{046C97D8-A0C8-40F4-88D2-2D26F29CF12E}" destId="{B580E396-61B5-4DC8-AF93-1D5A4E62C096}" srcOrd="0" destOrd="0" presId="urn:microsoft.com/office/officeart/2018/2/layout/IconVerticalSolidList"/>
    <dgm:cxn modelId="{E50E8CD1-9411-440A-A954-B75D86892A4E}" type="presParOf" srcId="{046C97D8-A0C8-40F4-88D2-2D26F29CF12E}" destId="{1E14F670-3779-4759-A6F7-F42E025CB82D}" srcOrd="1" destOrd="0" presId="urn:microsoft.com/office/officeart/2018/2/layout/IconVerticalSolidList"/>
    <dgm:cxn modelId="{BE8858C4-63AE-4B37-8D05-D289E710D459}" type="presParOf" srcId="{046C97D8-A0C8-40F4-88D2-2D26F29CF12E}" destId="{F900B7B3-5163-46EA-A4A4-02527B2BD9CA}" srcOrd="2" destOrd="0" presId="urn:microsoft.com/office/officeart/2018/2/layout/IconVerticalSolidList"/>
    <dgm:cxn modelId="{50BD4610-AE07-4717-833A-9853308038F4}" type="presParOf" srcId="{046C97D8-A0C8-40F4-88D2-2D26F29CF12E}" destId="{CCD7AF6D-54C9-42BD-A65F-27AF779BA6AF}" srcOrd="3" destOrd="0" presId="urn:microsoft.com/office/officeart/2018/2/layout/IconVerticalSolidList"/>
    <dgm:cxn modelId="{1192C763-8557-4AE9-89E9-624ACC726FCC}" type="presParOf" srcId="{234369C7-A45F-4EBA-8DA1-878646200194}" destId="{224F9BBF-5C08-427D-9B24-6D097776E1B2}" srcOrd="1" destOrd="0" presId="urn:microsoft.com/office/officeart/2018/2/layout/IconVerticalSolidList"/>
    <dgm:cxn modelId="{C37FF742-F850-43F8-A0A6-E768C7507B40}" type="presParOf" srcId="{234369C7-A45F-4EBA-8DA1-878646200194}" destId="{09AD1D9A-2E27-4285-B660-217A8272F607}" srcOrd="2" destOrd="0" presId="urn:microsoft.com/office/officeart/2018/2/layout/IconVerticalSolidList"/>
    <dgm:cxn modelId="{48D2E4F8-53BB-4766-902F-AB0065E02F6C}" type="presParOf" srcId="{09AD1D9A-2E27-4285-B660-217A8272F607}" destId="{2A35F056-B9C7-4627-B41D-4A09A138D745}" srcOrd="0" destOrd="0" presId="urn:microsoft.com/office/officeart/2018/2/layout/IconVerticalSolidList"/>
    <dgm:cxn modelId="{71A7806C-AEC9-4027-9E11-918D0796599B}" type="presParOf" srcId="{09AD1D9A-2E27-4285-B660-217A8272F607}" destId="{2E6E7D06-C5D1-434F-9F63-661D740A1DF7}" srcOrd="1" destOrd="0" presId="urn:microsoft.com/office/officeart/2018/2/layout/IconVerticalSolidList"/>
    <dgm:cxn modelId="{3616AB01-A422-468A-8BCA-7EDE95006953}" type="presParOf" srcId="{09AD1D9A-2E27-4285-B660-217A8272F607}" destId="{8D461EE1-83DB-48EB-A8D6-438A6D9C0C76}" srcOrd="2" destOrd="0" presId="urn:microsoft.com/office/officeart/2018/2/layout/IconVerticalSolidList"/>
    <dgm:cxn modelId="{70905CE7-43DC-471A-9474-A68EB9E78536}" type="presParOf" srcId="{09AD1D9A-2E27-4285-B660-217A8272F607}" destId="{B3AB4B05-F6E8-4F84-8F06-E575CF0D6353}" srcOrd="3" destOrd="0" presId="urn:microsoft.com/office/officeart/2018/2/layout/IconVerticalSolidList"/>
    <dgm:cxn modelId="{A284A365-1D51-42C7-83CA-FB7BDC37C414}" type="presParOf" srcId="{234369C7-A45F-4EBA-8DA1-878646200194}" destId="{8B3D8210-1293-4F83-9E78-0C0C1545DD32}" srcOrd="3" destOrd="0" presId="urn:microsoft.com/office/officeart/2018/2/layout/IconVerticalSolidList"/>
    <dgm:cxn modelId="{614AF652-5120-4188-A125-056D920F7BA6}" type="presParOf" srcId="{234369C7-A45F-4EBA-8DA1-878646200194}" destId="{7256E284-6561-4A5F-98C1-DD2B1A0452A7}" srcOrd="4" destOrd="0" presId="urn:microsoft.com/office/officeart/2018/2/layout/IconVerticalSolidList"/>
    <dgm:cxn modelId="{63B16A39-3C6B-4E75-A3EE-85E8FBCC1EA4}" type="presParOf" srcId="{7256E284-6561-4A5F-98C1-DD2B1A0452A7}" destId="{33E8B99F-8A2B-4FDE-937A-0BA992F5E312}" srcOrd="0" destOrd="0" presId="urn:microsoft.com/office/officeart/2018/2/layout/IconVerticalSolidList"/>
    <dgm:cxn modelId="{6A9919C2-2FF8-4788-8ACF-044274218D3B}" type="presParOf" srcId="{7256E284-6561-4A5F-98C1-DD2B1A0452A7}" destId="{6C05333A-44E8-4B9C-AD3D-8126FB67189C}" srcOrd="1" destOrd="0" presId="urn:microsoft.com/office/officeart/2018/2/layout/IconVerticalSolidList"/>
    <dgm:cxn modelId="{D6BD6140-582F-419A-B322-1805C93312B5}" type="presParOf" srcId="{7256E284-6561-4A5F-98C1-DD2B1A0452A7}" destId="{4CC6552E-0937-4B54-93F7-B1BAB77CF6E6}" srcOrd="2" destOrd="0" presId="urn:microsoft.com/office/officeart/2018/2/layout/IconVerticalSolidList"/>
    <dgm:cxn modelId="{001E45B1-ECF2-4FA2-9454-DE34B4A8FD47}" type="presParOf" srcId="{7256E284-6561-4A5F-98C1-DD2B1A0452A7}" destId="{203920A8-E622-412A-9224-203E679772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0E396-61B5-4DC8-AF93-1D5A4E62C09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4F670-3779-4759-A6F7-F42E025CB82D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D7AF6D-54C9-42BD-A65F-27AF779BA6AF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Really quick rundown of factorial ANOVA</a:t>
          </a:r>
        </a:p>
      </dsp:txBody>
      <dsp:txXfrm>
        <a:off x="1941716" y="718"/>
        <a:ext cx="4571887" cy="1681139"/>
      </dsp:txXfrm>
    </dsp:sp>
    <dsp:sp modelId="{2A35F056-B9C7-4627-B41D-4A09A138D745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6E7D06-C5D1-434F-9F63-661D740A1DF7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AB4B05-F6E8-4F84-8F06-E575CF0D6353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Dataset description</a:t>
          </a:r>
        </a:p>
      </dsp:txBody>
      <dsp:txXfrm>
        <a:off x="1941716" y="2102143"/>
        <a:ext cx="4571887" cy="1681139"/>
      </dsp:txXfrm>
    </dsp:sp>
    <dsp:sp modelId="{33E8B99F-8A2B-4FDE-937A-0BA992F5E312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05333A-44E8-4B9C-AD3D-8126FB67189C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920A8-E622-412A-9224-203E679772DE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Coding tutorial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D5C3-3667-4A64-AA6D-75E9454A2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39008-2B81-4EDB-AAFD-1A63888F7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9F5DA-178D-48E9-9E42-04AE62A4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58E8C-590D-441B-A71E-E5E8002E3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0D357-4B61-4658-AE27-A7DF61FA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79EB-2A41-448A-A888-E50A4088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A54C8-ACF4-49E4-905A-B562F07FF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60C60-A0EC-48D3-9A17-5FE9C10A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3ADBB-E828-4051-B887-00C0636A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B7544-B889-4A9E-86ED-0E3D3229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73418-B15C-47FB-A605-9B2688624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A7357-1D77-4AF4-811C-1A3D56507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83C7E-F437-4F34-93B6-C7E1390E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B0FE0-20F6-4480-9F5D-6B345398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300FE-4355-4A50-A831-BF83354E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6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6000-2825-40F9-B450-7A1F2773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14B6F-4909-47E8-9792-F169CFB70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FD01C-C40E-45D4-B69F-F0A86BE67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28206-786D-47E7-A386-08948DB7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13C69-9E1E-432B-ACE5-FDBC903B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8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6F1BD-C69B-4970-A19E-508464971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2B869-03FF-4A32-AD86-9AC7DE9A4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16A13-9966-4684-B4A2-0706238E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513D1-3105-4062-A214-3EE5A54F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413CF-FA3E-4DF6-A654-84691748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2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2D70-FA48-403A-A9DF-FFEFE7C17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F0A3D-7294-4687-871A-CFBF6D64C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A7856-A2F7-453B-8700-8CADD13BD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A9B95-B9CA-4A37-9F19-8D226EF2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EBD74-FA23-42BA-9A39-0EE1746F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F41BB-C96D-4705-A8C8-84E65F24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4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960D-A4A5-4429-870B-8CEDA6E6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0B0A3-B468-4E70-8F8B-A3A6B64C0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34A70-35BD-401D-9269-A125CC186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A77FA-58A1-483F-B9DA-615478EB9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0C2629-1227-47C3-B029-DE652DEFC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4474B-F880-4A8D-9BCE-2DFBD431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2C50F-8169-486B-A2D5-55C1E188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AC055-33CB-4E25-B3D7-70FB045B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3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4D62-7EDF-4938-9CD3-70F3BA6A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CF24C9-5A2D-4997-B8A7-49AF47600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94A57-E511-461A-BE69-B02DE03F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00A63-C1F9-408D-A8EB-1DBA51F0B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6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6AB60-DC8D-4877-9383-165AD21C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E0A19-FEEA-465C-82C9-CDA64975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992C0-1974-4690-B691-64349A45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8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63ED-7AC6-42E9-8FDD-724108EA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6A6E5-990C-4335-BDB0-1A9A97499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02045-4AC9-4FFD-9CC8-CA6004391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C5D7E-B862-438F-A475-39B18619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279C7-00FD-4187-A295-759973EF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DAE48-61E1-4614-9337-901AFC63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0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0AA2-A988-449C-81BC-699450303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22F4A-598A-4439-9543-AC10DFB04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0DE52-8A51-4D74-9FA8-C3FBEFF7A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2081A-2C39-4783-9495-2435389A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57730-F626-41ED-AA66-18D5888A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56350-CB4B-4A33-9D9C-D7D5F681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6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36D10D-2030-4927-925D-E1DFCE29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FAC1C-A929-4770-B4F2-7CD0EF3A0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2E7AA-F9AE-4F66-87B3-03B00FA2B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2E2AC-0071-4C8C-9222-8BBDC1C79961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F8518-1915-45D4-892D-9371B9DB8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F600F-B380-437F-8B0E-D88A5A8FA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6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85D1F-E5D1-4A03-9F3A-CA50EA977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Welcome to </a:t>
            </a:r>
            <a:r>
              <a:rPr lang="en-US" sz="3600" dirty="0" err="1">
                <a:solidFill>
                  <a:srgbClr val="080808"/>
                </a:solidFill>
              </a:rPr>
              <a:t>Psy</a:t>
            </a:r>
            <a:r>
              <a:rPr lang="en-US" sz="3600" dirty="0">
                <a:solidFill>
                  <a:srgbClr val="080808"/>
                </a:solidFill>
              </a:rPr>
              <a:t> 652 Lab!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3600" dirty="0">
                <a:solidFill>
                  <a:srgbClr val="080808"/>
                </a:solidFill>
              </a:rPr>
              <a:t>Module 12: 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3600" dirty="0">
                <a:solidFill>
                  <a:srgbClr val="080808"/>
                </a:solidFill>
              </a:rPr>
              <a:t>Factorial ANOVA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7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F0D44-9FAD-43E0-B8B6-9E0F0584A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EAF425-90A4-4925-8F53-6C6D57A1C4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6665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32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11A04-78A0-4DA6-9BA3-FCD8618E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/>
              <a:t>Factorial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69699-02CD-4E77-8A9B-AAB789E1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r>
              <a:rPr lang="en-US" sz="2000" dirty="0"/>
              <a:t>Pretty similar to last week… Except now we have </a:t>
            </a:r>
            <a:r>
              <a:rPr lang="en-US" sz="2000" b="1" dirty="0"/>
              <a:t>TWO OR MORE independent variables</a:t>
            </a:r>
          </a:p>
          <a:p>
            <a:endParaRPr lang="en-US" sz="2000" b="1" dirty="0"/>
          </a:p>
          <a:p>
            <a:r>
              <a:rPr lang="en-US" sz="2000" dirty="0"/>
              <a:t>We’ll be analyzing if the levels of our IVs differ and additionally analyzing if the interaction between those IVs.</a:t>
            </a:r>
          </a:p>
          <a:p>
            <a:endParaRPr lang="en-US" sz="2000" dirty="0"/>
          </a:p>
          <a:p>
            <a:r>
              <a:rPr lang="en-US" sz="2000" dirty="0"/>
              <a:t>Interaction effect means analyzing if the </a:t>
            </a:r>
            <a:r>
              <a:rPr lang="en-US" sz="2000" i="1" dirty="0"/>
              <a:t>Slopes</a:t>
            </a:r>
            <a:r>
              <a:rPr lang="en-US" sz="2000" dirty="0"/>
              <a:t> between two groups differ.</a:t>
            </a:r>
          </a:p>
          <a:p>
            <a:endParaRPr lang="en-US" sz="2000" dirty="0"/>
          </a:p>
        </p:txBody>
      </p:sp>
      <p:pic>
        <p:nvPicPr>
          <p:cNvPr id="1026" name="Picture 2" descr="Tests Supplementing ANOVA">
            <a:extLst>
              <a:ext uri="{FF2B5EF4-FFF2-40B4-BE49-F238E27FC236}">
                <a16:creationId xmlns:a16="http://schemas.microsoft.com/office/drawing/2014/main" id="{0385E797-06C4-43E5-992A-7EDEA1C831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" r="-3" b="-3"/>
          <a:stretch/>
        </p:blipFill>
        <p:spPr bwMode="auto">
          <a:xfrm>
            <a:off x="5183500" y="1904282"/>
            <a:ext cx="6170299" cy="422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66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EDC12D-FB8D-4487-BABE-E7DAF7433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40" r="2293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18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BB75D-49DF-4436-9D03-D059CA991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Let’s code!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76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Welcome to Psy 652 Lab! Module 12:  Factorial ANOVA</vt:lpstr>
      <vt:lpstr>Objectives</vt:lpstr>
      <vt:lpstr>Factorial ANOVA</vt:lpstr>
      <vt:lpstr>PowerPoint Presentation</vt:lpstr>
      <vt:lpstr>Let’s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Psy 652 Lab! Module 12:  Two-way ANOVA</dc:title>
  <dc:creator>Yetz,Neil</dc:creator>
  <cp:lastModifiedBy>Yetz,Neil</cp:lastModifiedBy>
  <cp:revision>4</cp:revision>
  <dcterms:created xsi:type="dcterms:W3CDTF">2020-10-16T21:23:29Z</dcterms:created>
  <dcterms:modified xsi:type="dcterms:W3CDTF">2020-10-21T20:13:11Z</dcterms:modified>
</cp:coreProperties>
</file>