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88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2" autoAdjust="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04AAB-B524-496B-94F6-0BE3F6F682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2BA3-6099-4DC0-866F-4A81C94B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CDF8-3C66-4799-9EE5-49A42C4BD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A2D3C-7AAA-4DB1-B345-04A727CE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741D-C707-464D-B8D9-D841E7A3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DE2A-7710-40F1-9465-5212A3E0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D5E0-D2C8-48EC-A025-3DF19865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48FC-52D7-4938-8BBE-7803634E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2E0B0-E604-4C95-8D26-87F87D3F3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CD73-1BE9-4D26-A48A-78B705B9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BAB8-AB00-48DA-AD50-6EBF5571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9E83-F024-47A7-8FDC-ADE5C3DC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1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6E1B5-BEB9-488E-9CAB-884C66770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7CB36-7BAF-45FB-B014-1F790D87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EA07-640E-4AE0-98FA-DFAA0A00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1AB8-2B33-4302-B762-5CE436D3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8F91-6A41-4E78-B9BE-DD786F50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5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2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1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340865"/>
            <a:ext cx="11029615" cy="3634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1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2393951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41" y="2228004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0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4"/>
            <a:ext cx="519476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1" cy="553373"/>
          </a:xfrm>
        </p:spPr>
        <p:txBody>
          <a:bodyPr anchor="ctr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4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0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72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8" y="933451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8" y="2836655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1"/>
            <a:ext cx="6917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6"/>
            <a:ext cx="105251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3E15-13C0-485E-B6E6-D39F83E1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BDA1-B23B-4676-8CBC-65B89BB8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A0FC-6E0D-4044-9F04-2A349B90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FBFC-0A0E-4724-89A2-8848962D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B0F3-7B66-4C1C-9B96-E1D332D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27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8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6"/>
            <a:ext cx="3687316" cy="581695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1"/>
            <a:ext cx="3124200" cy="4807327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863601"/>
            <a:ext cx="7161625" cy="480732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DD2A-0846-4D4E-986D-48D16481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8E76-772E-442F-80E3-384159D0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A923-742E-4E48-A041-4D9453D4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49FA-035E-4B83-A791-3CEA155C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5054-AEB8-403B-B6EF-947C2773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3BE6-B401-46B1-9002-80C25CCB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6514-16B1-4AB8-B73D-1F40CEF0F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60A2E-CBBD-46EC-9B89-5AD405EB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5877-9258-45DA-8B89-900DB12B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381DA-0169-434D-AD8A-6EFB3046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E6E8B-5D22-4443-9D48-03F84455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879B-DBB1-42C5-8C03-0A56BCA6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67F0-8369-4D6E-9E93-BB53D758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EC2A7-512B-446A-BF3E-11EE0BE6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9B02F-27FA-4AFC-AB00-20F417D4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55B2F-A4D1-408C-94A2-3B4D9A79D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DAA1-8F1F-4276-98B2-6D8B3CCB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3C621-CADC-4001-9C23-B8D8422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CA174-2E38-4D11-9C1E-A14EFBA4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5BD3-4CFF-487F-B46C-B9F12CC8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79F93-998B-4D97-A2D1-38048C0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39EC6-1CEC-40F6-99C0-C5211B1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3F1EE-2989-4FD6-AE5B-51AEDC25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D402A-DA3D-4649-A734-BC586F1B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0876F-C291-436B-B037-28474AE5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35508-ED92-4F57-8EE6-1694ADEF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959C-D30A-4563-851A-8ACB419F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858B-CE65-4887-AF62-626E2FD9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9B80A-63EC-479F-9E57-019ABBDD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DE165-BCB8-48B0-A3A0-BFDC9522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29B20-E4B7-4933-8AE5-34A51ACD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0A9B-DDD2-4A73-BFFB-805262AA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DE61-53FF-490D-9B0C-F31A9615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00DC1-57CD-4AA2-B1CC-2CD951BC3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BB6E-607A-4CAD-88E1-3F0B55528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ADE7-87ED-4EE9-9E26-30EFA4F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64B4-1450-4ACD-81ED-B664057E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3B4FC-162E-42A9-B596-C313B32F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0B154-8AC5-4325-B67D-22541C63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3143-C89C-438B-ADFB-81D8AAFC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3FC4-DEB0-4B81-BE02-5A6726FBE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2DAB-185B-4130-B4BC-36D442749FC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B520-28C2-4B5A-A798-835C807D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3FF2-DD4D-4169-8E9E-B5404029E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42391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423915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40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  <a:sym typeface="Arial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53CAF-45DE-46CB-8659-3AFF1E77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1009399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Welcome to </a:t>
            </a:r>
            <a:r>
              <a:rPr lang="en-US" sz="6000" dirty="0" err="1">
                <a:solidFill>
                  <a:schemeClr val="tx1"/>
                </a:solidFill>
              </a:rPr>
              <a:t>Psy</a:t>
            </a:r>
            <a:r>
              <a:rPr lang="en-US" sz="6000" dirty="0">
                <a:solidFill>
                  <a:schemeClr val="tx1"/>
                </a:solidFill>
              </a:rPr>
              <a:t> 653 Lab!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E34D-37EB-4709-9D16-C445AC12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1"/>
            <a:ext cx="6823988" cy="10235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Module 09.1: Alternative perspectives on Multilevel modeling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2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969250B-6145-4B41-B738-4C0DB791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4" r="29627" b="-1"/>
          <a:stretch/>
        </p:blipFill>
        <p:spPr>
          <a:xfrm>
            <a:off x="8140429" y="10"/>
            <a:ext cx="4051572" cy="6857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CA64B-B386-4593-80E5-E8B9CE808D93}"/>
              </a:ext>
            </a:extLst>
          </p:cNvPr>
          <p:cNvSpPr txBox="1"/>
          <p:nvPr/>
        </p:nvSpPr>
        <p:spPr>
          <a:xfrm>
            <a:off x="0" y="6446978"/>
            <a:ext cx="62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*Thanks to Gemma Wallace for her help with these slides</a:t>
            </a:r>
          </a:p>
        </p:txBody>
      </p:sp>
    </p:spTree>
    <p:extLst>
      <p:ext uri="{BB962C8B-B14F-4D97-AF65-F5344CB8AC3E}">
        <p14:creationId xmlns:p14="http://schemas.microsoft.com/office/powerpoint/2010/main" val="1267001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0F0A-BCFE-4AC0-848A-A2ECE1C0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CC0A-2D26-4D1B-AE29-FB50F31E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0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1"/>
      </a:accent4>
      <a:accent5>
        <a:srgbClr val="81AC83"/>
      </a:accent5>
      <a:accent6>
        <a:srgbClr val="8BAE77"/>
      </a:accent6>
      <a:hlink>
        <a:srgbClr val="918158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Gill Sans MT</vt:lpstr>
      <vt:lpstr>Wingdings 2</vt:lpstr>
      <vt:lpstr>Office Theme</vt:lpstr>
      <vt:lpstr>DividendVTI</vt:lpstr>
      <vt:lpstr>Welcome to Psy 653 Lab!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653 Lab!</dc:title>
  <dc:creator>Yetz,Neil</dc:creator>
  <cp:lastModifiedBy>Neil Yetz</cp:lastModifiedBy>
  <cp:revision>23</cp:revision>
  <dcterms:created xsi:type="dcterms:W3CDTF">2021-01-19T19:28:33Z</dcterms:created>
  <dcterms:modified xsi:type="dcterms:W3CDTF">2021-01-27T22:45:34Z</dcterms:modified>
</cp:coreProperties>
</file>