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7F53-AB42-4C39-8054-051ACA36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9AD4-03B3-4FA8-9BFD-9D8358A2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652F-A9C7-4DF2-9154-61A8263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46A7-3B36-498A-B1E9-EF81EF8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04F-6E34-415D-9BF5-6F42446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94F-9732-4BD2-BBAA-439E050E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74BA-8F9C-44E2-A427-07E64086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3964-C006-426C-BBEB-C32363B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A24-E263-4497-864C-986ABF81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96DB-017A-404B-87D9-75949A1B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A40C-08DC-4DE9-B530-C66B502BF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FD7C-A203-41DB-874A-E20063DA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049D-0D37-48C2-9594-CA25265C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F6EF-057D-4BAC-B188-7A66BE6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12A5-B98D-4BAA-8A85-595A7870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242-8C3C-42E6-9A93-B9242FD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A4A-B6B2-47B2-B9CC-2BDE194F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05A8-0C33-43C2-979F-F847BA4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FAF2-7168-4804-B811-EE5ACD1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F46A-0190-4776-B6E3-C80B5686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769F-68B2-49C8-BA59-0C0BD845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F424-65D4-4655-AD08-F18178D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E02F-8453-407B-883B-9D73575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800-4469-4977-B149-B777DBB0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15F4-7F12-4D2D-9791-4D9DCF1F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131-7501-4FB2-9D88-B46DBC1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E6C0-52CE-4D82-8DA9-3AEAE8E2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F83F-0E8D-4F29-BAFB-29ACBF6E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6915-32BD-40A6-AC80-B24A93E6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590C-B8DF-406B-BDCB-AE9DD37F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7749-00ED-4009-A19D-AB0144A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B796-61CF-43B1-B3A8-6EA27DA9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245C-971C-49FC-9C06-BDC7D70C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4BEE-F0B3-498B-8522-B4D33C2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DC98-625B-4683-9550-E704290D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FF8B1-C727-434C-8384-F21D1CC1F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E8396-CAE7-4465-816A-81A184A7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B9A2C-8104-41E6-9548-C294805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AE02-6E64-4AD0-B49A-28E218B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6DB7-1947-4B05-8B13-0E0496BB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B953-0325-485E-9446-288879C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DB53-FEA2-4F73-9970-CAC9B206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E77B-B6DE-4225-A564-08FB28C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7476D-7894-4348-B58F-09943BCB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A7E0B-CB05-4AE8-A7E4-D5AA878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9AA8-6CF1-4DC3-899A-D0D21030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EC2-1C39-4D73-81F8-380E56F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5F38-B435-4CF1-869C-FF21A40F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20327-704A-4E95-9C0E-0C11AF95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5EF5-DD51-4D3E-A934-B6149CA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25D5-3A53-4E64-A41D-CBA965E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58D-0D73-45CC-AF36-B595D95E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B66-508B-4F9F-909B-2C2679C9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70B5A-724C-4491-B3C1-ED8F58B6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C70D-1A9D-436A-9CDF-E93DAC2A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ABF6-8B75-47C9-993D-BDEA78C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06D6-93E4-4040-9689-9E72C163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45EA-01BA-4D84-9FB8-5A0BA4B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D0BD-DF4E-416C-B39B-F1E6A2F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7808-26E0-4C01-9A48-80263153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E8D1-BD78-48F6-87B4-8ABDFD5A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10CF-DEB1-4315-9A52-E631F6DFE9E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B458-0050-4BF9-AE48-6D79074A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B348-0124-48CB-B5F7-CB531EF2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5C3DB4-F22A-4444-A596-689C4C0FFB2D}"/>
              </a:ext>
            </a:extLst>
          </p:cNvPr>
          <p:cNvSpPr/>
          <p:nvPr/>
        </p:nvSpPr>
        <p:spPr>
          <a:xfrm>
            <a:off x="4169399" y="185409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B7542C-0150-4727-8701-790276FC4D4A}"/>
              </a:ext>
            </a:extLst>
          </p:cNvPr>
          <p:cNvSpPr/>
          <p:nvPr/>
        </p:nvSpPr>
        <p:spPr>
          <a:xfrm>
            <a:off x="5854508" y="185409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FFF61-27FE-40AC-AAE4-1DD7E2A328F2}"/>
              </a:ext>
            </a:extLst>
          </p:cNvPr>
          <p:cNvSpPr/>
          <p:nvPr/>
        </p:nvSpPr>
        <p:spPr>
          <a:xfrm>
            <a:off x="4169399" y="386999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019AA-C1B1-48BB-A443-26D4CB7549BA}"/>
              </a:ext>
            </a:extLst>
          </p:cNvPr>
          <p:cNvSpPr/>
          <p:nvPr/>
        </p:nvSpPr>
        <p:spPr>
          <a:xfrm>
            <a:off x="5854508" y="386999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FF293-5864-44D5-9CCB-173639ED9793}"/>
              </a:ext>
            </a:extLst>
          </p:cNvPr>
          <p:cNvSpPr/>
          <p:nvPr/>
        </p:nvSpPr>
        <p:spPr>
          <a:xfrm>
            <a:off x="2095500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C124-6D54-4D2B-AFEB-EC2227E43ED7}"/>
              </a:ext>
            </a:extLst>
          </p:cNvPr>
          <p:cNvSpPr/>
          <p:nvPr/>
        </p:nvSpPr>
        <p:spPr>
          <a:xfrm>
            <a:off x="9055827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7C82-06A9-4A09-8522-993689830787}"/>
              </a:ext>
            </a:extLst>
          </p:cNvPr>
          <p:cNvSpPr/>
          <p:nvPr/>
        </p:nvSpPr>
        <p:spPr>
          <a:xfrm>
            <a:off x="7260772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F4B52-D9CD-4AAF-B5DC-BF9A9FDF7DD2}"/>
              </a:ext>
            </a:extLst>
          </p:cNvPr>
          <p:cNvSpPr/>
          <p:nvPr/>
        </p:nvSpPr>
        <p:spPr>
          <a:xfrm>
            <a:off x="5575663" y="606613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1CA81-CE2B-42FC-A487-CCD41C1213AB}"/>
              </a:ext>
            </a:extLst>
          </p:cNvPr>
          <p:cNvSpPr/>
          <p:nvPr/>
        </p:nvSpPr>
        <p:spPr>
          <a:xfrm>
            <a:off x="3780609" y="606614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465F3-BDDD-429B-8246-797F4DC70389}"/>
              </a:ext>
            </a:extLst>
          </p:cNvPr>
          <p:cNvSpPr/>
          <p:nvPr/>
        </p:nvSpPr>
        <p:spPr>
          <a:xfrm>
            <a:off x="2095500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4FF37-584D-435F-BDCF-F89986AD1404}"/>
              </a:ext>
            </a:extLst>
          </p:cNvPr>
          <p:cNvSpPr/>
          <p:nvPr/>
        </p:nvSpPr>
        <p:spPr>
          <a:xfrm>
            <a:off x="9055827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8547E-1A91-4E43-B6BD-0FB856CA2C05}"/>
              </a:ext>
            </a:extLst>
          </p:cNvPr>
          <p:cNvSpPr/>
          <p:nvPr/>
        </p:nvSpPr>
        <p:spPr>
          <a:xfrm>
            <a:off x="7260772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27C536-2BE9-419C-8B9D-11C41BFB149C}"/>
              </a:ext>
            </a:extLst>
          </p:cNvPr>
          <p:cNvSpPr/>
          <p:nvPr/>
        </p:nvSpPr>
        <p:spPr>
          <a:xfrm>
            <a:off x="5575663" y="5661943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EB646-FB90-4EA8-92FE-4D67DE1FF02E}"/>
              </a:ext>
            </a:extLst>
          </p:cNvPr>
          <p:cNvSpPr/>
          <p:nvPr/>
        </p:nvSpPr>
        <p:spPr>
          <a:xfrm>
            <a:off x="3780609" y="5661944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E7997BD-92B9-4713-A451-F66943155C02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0800000" flipV="1">
            <a:off x="4169399" y="2411307"/>
            <a:ext cx="12700" cy="2015898"/>
          </a:xfrm>
          <a:prstGeom prst="curvedConnector3">
            <a:avLst>
              <a:gd name="adj1" fmla="val 221143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35F25F1-8F6D-45F8-ACEB-A42AB8B1A065}"/>
              </a:ext>
            </a:extLst>
          </p:cNvPr>
          <p:cNvCxnSpPr>
            <a:cxnSpLocks/>
            <a:stCxn id="5" idx="6"/>
            <a:endCxn id="10" idx="6"/>
          </p:cNvCxnSpPr>
          <p:nvPr/>
        </p:nvCxnSpPr>
        <p:spPr>
          <a:xfrm>
            <a:off x="7035608" y="2411307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3FC40A-45B4-4292-83AA-FCE7BECF69F4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H="1" flipV="1">
            <a:off x="2576105" y="1224921"/>
            <a:ext cx="2183844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37147E-0AEC-4A0B-AAC4-0A551291F7B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4261214" y="1224923"/>
            <a:ext cx="498735" cy="6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1A9D4E-1EBA-4BF1-95EB-75CC2D898DFF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4759949" y="1224922"/>
            <a:ext cx="1296319" cy="6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AC454-26B4-4FCD-A086-E74C4B337349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4759949" y="1224921"/>
            <a:ext cx="2981428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B3F501-8FFC-4C6B-9B5D-AE65C8B8038E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4759949" y="1224921"/>
            <a:ext cx="4776483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17C619-512D-4F1A-B547-07242297ADDA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flipV="1">
            <a:off x="6445058" y="1224921"/>
            <a:ext cx="3091374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F8F0A-6961-441A-9CE1-F1646E8069C8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6445058" y="1224921"/>
            <a:ext cx="1296319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866169-B83D-409C-8517-4A5E72168617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H="1" flipV="1">
            <a:off x="6056268" y="1224922"/>
            <a:ext cx="388790" cy="6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FD767-C667-4AEA-9040-BDA7CAF55317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H="1" flipV="1">
            <a:off x="4261214" y="1224923"/>
            <a:ext cx="2183844" cy="6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084F73-7590-4C57-AC16-F915A7B92A93}"/>
              </a:ext>
            </a:extLst>
          </p:cNvPr>
          <p:cNvCxnSpPr>
            <a:endCxn id="14" idx="0"/>
          </p:cNvCxnSpPr>
          <p:nvPr/>
        </p:nvCxnSpPr>
        <p:spPr>
          <a:xfrm>
            <a:off x="2576104" y="226423"/>
            <a:ext cx="1" cy="38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324D8-E066-4F1B-B1A7-C5E41D683083}"/>
              </a:ext>
            </a:extLst>
          </p:cNvPr>
          <p:cNvCxnSpPr/>
          <p:nvPr/>
        </p:nvCxnSpPr>
        <p:spPr>
          <a:xfrm>
            <a:off x="4261213" y="237700"/>
            <a:ext cx="1" cy="38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0698FC-BCBD-46A5-A060-C20B1B5B8900}"/>
              </a:ext>
            </a:extLst>
          </p:cNvPr>
          <p:cNvCxnSpPr/>
          <p:nvPr/>
        </p:nvCxnSpPr>
        <p:spPr>
          <a:xfrm>
            <a:off x="6056266" y="226423"/>
            <a:ext cx="1" cy="38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ABD2CE-DAA8-47F3-A574-8F125FD150FC}"/>
              </a:ext>
            </a:extLst>
          </p:cNvPr>
          <p:cNvCxnSpPr/>
          <p:nvPr/>
        </p:nvCxnSpPr>
        <p:spPr>
          <a:xfrm>
            <a:off x="9536428" y="237699"/>
            <a:ext cx="1" cy="38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C6FD19F-4D92-4494-A785-E22973B348F0}"/>
              </a:ext>
            </a:extLst>
          </p:cNvPr>
          <p:cNvCxnSpPr/>
          <p:nvPr/>
        </p:nvCxnSpPr>
        <p:spPr>
          <a:xfrm>
            <a:off x="7741375" y="237699"/>
            <a:ext cx="1" cy="38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2BC4CA-E9E8-4D3D-B934-2756CA21ED26}"/>
              </a:ext>
            </a:extLst>
          </p:cNvPr>
          <p:cNvCxnSpPr>
            <a:stCxn id="9" idx="4"/>
            <a:endCxn id="19" idx="0"/>
          </p:cNvCxnSpPr>
          <p:nvPr/>
        </p:nvCxnSpPr>
        <p:spPr>
          <a:xfrm flipH="1">
            <a:off x="2576105" y="4984417"/>
            <a:ext cx="2183844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B79C32-8A7B-4D0F-B878-9C96B14DBBA5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4261214" y="4984417"/>
            <a:ext cx="498735" cy="67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8CAF50-6DA9-47B7-BBC6-5FDDC1CA7452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>
            <a:off x="4759949" y="4984417"/>
            <a:ext cx="1296319" cy="6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8246DE5-9F31-4BC0-8540-F353E83646A5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4759949" y="4984417"/>
            <a:ext cx="2981428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EFC92D-8881-47A9-872A-5E833D90FCE0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4759949" y="4984417"/>
            <a:ext cx="4776483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A01068F-4689-4781-9CEF-EE0CF43B3D4B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>
            <a:off x="6445058" y="4984417"/>
            <a:ext cx="3091374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C1F45CF-F23E-4DDE-A1EA-0BAE3ABC0EE7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6445058" y="4984417"/>
            <a:ext cx="1296319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CC82EC4-80DE-41D5-A929-2713AED73823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flipH="1">
            <a:off x="6056268" y="4984417"/>
            <a:ext cx="388790" cy="6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7F5931-3CA5-4AB0-9897-F7FEA3E7BDC7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261214" y="4984417"/>
            <a:ext cx="2183844" cy="67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D70BDC-4798-45A2-8EDE-6C5BA20E5625}"/>
              </a:ext>
            </a:extLst>
          </p:cNvPr>
          <p:cNvCxnSpPr>
            <a:endCxn id="19" idx="2"/>
          </p:cNvCxnSpPr>
          <p:nvPr/>
        </p:nvCxnSpPr>
        <p:spPr>
          <a:xfrm flipV="1">
            <a:off x="2576104" y="6280251"/>
            <a:ext cx="1" cy="34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7792D88-72C3-4583-A78E-30DE7CF936DD}"/>
              </a:ext>
            </a:extLst>
          </p:cNvPr>
          <p:cNvCxnSpPr/>
          <p:nvPr/>
        </p:nvCxnSpPr>
        <p:spPr>
          <a:xfrm flipV="1">
            <a:off x="4311286" y="6280251"/>
            <a:ext cx="1" cy="34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24AC92-94DE-441B-AF22-EBA5CB852153}"/>
              </a:ext>
            </a:extLst>
          </p:cNvPr>
          <p:cNvCxnSpPr/>
          <p:nvPr/>
        </p:nvCxnSpPr>
        <p:spPr>
          <a:xfrm flipV="1">
            <a:off x="6111241" y="6262851"/>
            <a:ext cx="1" cy="34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80EB4-75AA-42D8-B4D7-0FFDB1DFE48C}"/>
              </a:ext>
            </a:extLst>
          </p:cNvPr>
          <p:cNvCxnSpPr/>
          <p:nvPr/>
        </p:nvCxnSpPr>
        <p:spPr>
          <a:xfrm flipV="1">
            <a:off x="7741375" y="6266400"/>
            <a:ext cx="1" cy="34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AFDB2C-6038-4C88-8823-5E0FC68266FA}"/>
              </a:ext>
            </a:extLst>
          </p:cNvPr>
          <p:cNvCxnSpPr/>
          <p:nvPr/>
        </p:nvCxnSpPr>
        <p:spPr>
          <a:xfrm flipV="1">
            <a:off x="9615896" y="6262851"/>
            <a:ext cx="1" cy="34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40A6FC-FA7C-4B59-B839-3C385B17FD69}"/>
              </a:ext>
            </a:extLst>
          </p:cNvPr>
          <p:cNvSpPr txBox="1"/>
          <p:nvPr/>
        </p:nvSpPr>
        <p:spPr>
          <a:xfrm>
            <a:off x="3441978" y="1484762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86C01-241F-47D6-B7D7-3CEC561008FC}"/>
              </a:ext>
            </a:extLst>
          </p:cNvPr>
          <p:cNvSpPr txBox="1"/>
          <p:nvPr/>
        </p:nvSpPr>
        <p:spPr>
          <a:xfrm>
            <a:off x="8276512" y="1406243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5F74A2-C5A8-44BD-9896-874CDA5B004B}"/>
              </a:ext>
            </a:extLst>
          </p:cNvPr>
          <p:cNvSpPr txBox="1"/>
          <p:nvPr/>
        </p:nvSpPr>
        <p:spPr>
          <a:xfrm>
            <a:off x="8276512" y="1077608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64453C-BA9F-41EC-BE3D-A69AD693C83B}"/>
              </a:ext>
            </a:extLst>
          </p:cNvPr>
          <p:cNvSpPr txBox="1"/>
          <p:nvPr/>
        </p:nvSpPr>
        <p:spPr>
          <a:xfrm>
            <a:off x="3463630" y="5003906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3D8D4C-366E-41EB-879B-0BC10F175C93}"/>
              </a:ext>
            </a:extLst>
          </p:cNvPr>
          <p:cNvSpPr txBox="1"/>
          <p:nvPr/>
        </p:nvSpPr>
        <p:spPr>
          <a:xfrm>
            <a:off x="8502561" y="5109185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D7ADDF-ECDC-446B-8936-5C1D3A247F1D}"/>
              </a:ext>
            </a:extLst>
          </p:cNvPr>
          <p:cNvSpPr txBox="1"/>
          <p:nvPr/>
        </p:nvSpPr>
        <p:spPr>
          <a:xfrm>
            <a:off x="8483852" y="5477276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15635-B78D-48A6-8B4D-F17E21AD8CA2}"/>
              </a:ext>
            </a:extLst>
          </p:cNvPr>
          <p:cNvSpPr txBox="1"/>
          <p:nvPr/>
        </p:nvSpPr>
        <p:spPr>
          <a:xfrm>
            <a:off x="4177733" y="1218000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06EE45-688C-4E3B-BB80-FE683D90A940}"/>
              </a:ext>
            </a:extLst>
          </p:cNvPr>
          <p:cNvSpPr txBox="1"/>
          <p:nvPr/>
        </p:nvSpPr>
        <p:spPr>
          <a:xfrm>
            <a:off x="5353390" y="1151029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5262B-5946-431B-99BD-59879023639F}"/>
              </a:ext>
            </a:extLst>
          </p:cNvPr>
          <p:cNvSpPr txBox="1"/>
          <p:nvPr/>
        </p:nvSpPr>
        <p:spPr>
          <a:xfrm>
            <a:off x="6777088" y="1077608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DACA7E-4ABC-49C4-BE55-7A243404A7AC}"/>
              </a:ext>
            </a:extLst>
          </p:cNvPr>
          <p:cNvSpPr txBox="1"/>
          <p:nvPr/>
        </p:nvSpPr>
        <p:spPr>
          <a:xfrm>
            <a:off x="4874640" y="1166481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5E9ECD-4F79-481E-BBCA-16C05D0EF483}"/>
              </a:ext>
            </a:extLst>
          </p:cNvPr>
          <p:cNvSpPr txBox="1"/>
          <p:nvPr/>
        </p:nvSpPr>
        <p:spPr>
          <a:xfrm>
            <a:off x="6113876" y="1206156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646A25-E53B-405C-9A42-9437E0378E4F}"/>
              </a:ext>
            </a:extLst>
          </p:cNvPr>
          <p:cNvSpPr txBox="1"/>
          <p:nvPr/>
        </p:nvSpPr>
        <p:spPr>
          <a:xfrm>
            <a:off x="7033183" y="1262743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A4FAE-B7E0-462C-9273-179421C040AE}"/>
              </a:ext>
            </a:extLst>
          </p:cNvPr>
          <p:cNvSpPr txBox="1"/>
          <p:nvPr/>
        </p:nvSpPr>
        <p:spPr>
          <a:xfrm>
            <a:off x="4832341" y="5356963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B0441C-A76E-4211-9743-850D54A7F29C}"/>
              </a:ext>
            </a:extLst>
          </p:cNvPr>
          <p:cNvSpPr txBox="1"/>
          <p:nvPr/>
        </p:nvSpPr>
        <p:spPr>
          <a:xfrm>
            <a:off x="5959786" y="5263745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12DF9E-9BA7-4ACB-854F-B0BB20556388}"/>
              </a:ext>
            </a:extLst>
          </p:cNvPr>
          <p:cNvSpPr txBox="1"/>
          <p:nvPr/>
        </p:nvSpPr>
        <p:spPr>
          <a:xfrm>
            <a:off x="7403206" y="5323179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486D3D-C3AA-4D14-9CE5-771E5F4056AF}"/>
              </a:ext>
            </a:extLst>
          </p:cNvPr>
          <p:cNvSpPr txBox="1"/>
          <p:nvPr/>
        </p:nvSpPr>
        <p:spPr>
          <a:xfrm>
            <a:off x="4129547" y="5293851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62D539-B05F-407A-9A49-04F564165C7A}"/>
              </a:ext>
            </a:extLst>
          </p:cNvPr>
          <p:cNvSpPr txBox="1"/>
          <p:nvPr/>
        </p:nvSpPr>
        <p:spPr>
          <a:xfrm>
            <a:off x="5460160" y="5341215"/>
            <a:ext cx="25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4CEB6F-8E50-4BE7-920D-6FF653ACF2A7}"/>
              </a:ext>
            </a:extLst>
          </p:cNvPr>
          <p:cNvSpPr txBox="1"/>
          <p:nvPr/>
        </p:nvSpPr>
        <p:spPr>
          <a:xfrm>
            <a:off x="6777087" y="5389820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6110B-08CA-46C7-887A-8AEA49F11349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576105" y="4984417"/>
            <a:ext cx="3868953" cy="677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6762784-832B-455D-842F-030C6FB332F9}"/>
              </a:ext>
            </a:extLst>
          </p:cNvPr>
          <p:cNvSpPr txBox="1"/>
          <p:nvPr/>
        </p:nvSpPr>
        <p:spPr>
          <a:xfrm>
            <a:off x="3222531" y="5483826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EDC0AD-A3B3-44B4-8101-CB7E7D97A9D8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576105" y="1224921"/>
            <a:ext cx="3868953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C4D71C8-12E4-4592-AD42-9593A525257E}"/>
              </a:ext>
            </a:extLst>
          </p:cNvPr>
          <p:cNvSpPr txBox="1"/>
          <p:nvPr/>
        </p:nvSpPr>
        <p:spPr>
          <a:xfrm>
            <a:off x="3198393" y="1011392"/>
            <a:ext cx="2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EA919109-92EC-4549-8459-5CE6842D1B8C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rot="16200000" flipH="1">
            <a:off x="5151767" y="2576700"/>
            <a:ext cx="901473" cy="168510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8F3B6C6-9C15-4377-8677-583AB049F2E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rot="5400000">
            <a:off x="5151768" y="2576701"/>
            <a:ext cx="901473" cy="1685109"/>
          </a:xfrm>
          <a:prstGeom prst="curvedConnector3">
            <a:avLst>
              <a:gd name="adj1" fmla="val 451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28FA0FF4-47CF-4F2C-9ACC-A62B88C745CE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rot="10800000">
            <a:off x="5350500" y="4427205"/>
            <a:ext cx="504009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97F8C80-A6AE-49F7-9984-DAA13439F179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rot="10800000">
            <a:off x="5350500" y="2411307"/>
            <a:ext cx="504009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12</cp:revision>
  <dcterms:created xsi:type="dcterms:W3CDTF">2020-06-08T18:58:08Z</dcterms:created>
  <dcterms:modified xsi:type="dcterms:W3CDTF">2020-07-02T21:32:27Z</dcterms:modified>
</cp:coreProperties>
</file>