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00F6-3EA1-45CE-9D7D-38BF27E1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3772-CEC3-4A23-97B5-C48E621B8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628B-AA1A-4E58-80CC-1BD840BF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09C3-9F62-4450-85B1-B2A8FBD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E176-4ABD-424B-B58E-D6953235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88EE-28A7-4D6C-9F4E-5226B5DD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E40D7-3C14-43E8-AD75-4D3164C1D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00A4-9AA8-4EC5-AF63-8D8DC3CD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985B-1463-438E-AE4F-DAD4FB2A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A67F-EBC7-4FC9-8DC7-0104207A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0DB61-609A-49ED-8828-E648AA9CB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5970-15C7-4E2D-A5A9-336E2620B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09BE-8728-4030-B23B-9FA864D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E0DE-6A7B-4898-BD1E-BEA0BE63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BDEE-E2F7-4BED-BF0D-9A106458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B64A-B3EE-4CC7-86EB-92E6FE3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45D-3FCE-4905-A5A7-CC6B53E8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D771-45D6-4FC1-B196-FCE4DA6E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64BF-5800-4287-AB8B-87ECCF7B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0B79-6E00-4473-B211-15795860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18F5-463E-4B5C-A139-A019E12E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D6975-77ED-4090-9AFB-A1D045BF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807A-263A-49BB-B261-6A6B3FFA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EB81-7089-428C-928B-8BCA865D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EC10-4B9D-432E-9A20-615B0425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6391-544E-49C2-9610-5027FDFE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A0F8-9DE3-4D50-8315-97EBA485E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A5A8E-AF0D-4E3A-8722-E865C643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50B87-F643-4052-97DF-B8D9C64A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C3F6-C957-4B29-A326-2210195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73C40-9A83-4AD8-B455-305AFFF5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2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A6E5-F38F-40D0-8D9B-68D469E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F15B-61E9-4C3F-9E11-BDD7BD54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6501-83CA-468F-8506-E8B52813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0CC06-FFFD-449D-AF2A-A99C8EE4F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40277-01A9-4886-AE9E-6FE6D14E0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E3A2B-DF14-43F3-9EDD-28A2CF8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244C0-7FB1-4A1C-9B0A-891A5DD5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BE87A-2FE6-4A12-900D-21A3BF50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69AA-DA80-47AC-B080-4BB4E397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913D3-B466-4758-843B-B91CA04E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D9B99-0061-4587-B257-DFD8EBC1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4642F-C4FF-4AEC-8A13-7FA3D417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503CC-AF3D-4823-A2E6-71E06055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219DE-944B-4664-B2A4-BC1179B0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7050-60F5-4F65-99E1-2B96ABB6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012E-2F90-493B-A0B8-3CFE221D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4B9A-2DB3-46B4-B6FC-49938A97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86081-72A0-4F3D-957A-2742705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61B2F-22D8-47B8-BA51-64449331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1CE9D-E904-4CA1-8898-779CE1D1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3BFD7-6542-48BD-9BB9-E0E11BF1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0340-5CA3-4F00-BC01-1621845A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2E117-050F-4742-99D9-CC8B51C95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AFEA9-68BD-4ECD-9CF6-1F82C64D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5C36-EB4E-430C-85CA-86CE7E28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EF316-FBC3-41E6-A800-BBA76FA2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893FD-C553-48C5-8067-CB82105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E1CD5-3FF7-4056-9343-16A7059E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4F0C-6286-40A4-8AF6-A17A746A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0653-27C0-4BE5-B88C-4EEF3C330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7A9A-8EBE-463F-8D15-2ADD7028500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C1B4-41BD-42CF-82C5-DF4B427C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36C3-319A-49FB-81CC-7CF286724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6CA86-373E-4EFF-AC0C-F47CAE18F78C}"/>
              </a:ext>
            </a:extLst>
          </p:cNvPr>
          <p:cNvSpPr txBox="1"/>
          <p:nvPr/>
        </p:nvSpPr>
        <p:spPr>
          <a:xfrm>
            <a:off x="623462" y="5081192"/>
            <a:ext cx="3016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72B3-D8C4-4BE8-9155-18C487B4ECFD}"/>
              </a:ext>
            </a:extLst>
          </p:cNvPr>
          <p:cNvSpPr txBox="1"/>
          <p:nvPr/>
        </p:nvSpPr>
        <p:spPr>
          <a:xfrm>
            <a:off x="4589422" y="1192794"/>
            <a:ext cx="3016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Belongingness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74B15-46B6-4E97-85CA-946E16B8E40D}"/>
              </a:ext>
            </a:extLst>
          </p:cNvPr>
          <p:cNvSpPr txBox="1"/>
          <p:nvPr/>
        </p:nvSpPr>
        <p:spPr>
          <a:xfrm>
            <a:off x="8551817" y="5081192"/>
            <a:ext cx="3016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Developmental outcomes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716C1C-41C6-40DB-9C7C-10B236B5BCB7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2131823" y="1562126"/>
            <a:ext cx="3965960" cy="3519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3433CA-783E-4732-9D3D-D0D7FBBAF86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7783" y="1562126"/>
            <a:ext cx="3962395" cy="3519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72BC03-3983-41DE-8C67-C87D0CE13CD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640184" y="5265858"/>
            <a:ext cx="49116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B40CF3-0F06-46B9-A3B7-0593F8CDD8A4}"/>
              </a:ext>
            </a:extLst>
          </p:cNvPr>
          <p:cNvSpPr txBox="1"/>
          <p:nvPr/>
        </p:nvSpPr>
        <p:spPr>
          <a:xfrm rot="19055941">
            <a:off x="3019298" y="3152502"/>
            <a:ext cx="14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path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29D9C8-18D4-4F00-9DDE-1420C22980AF}"/>
              </a:ext>
            </a:extLst>
          </p:cNvPr>
          <p:cNvSpPr txBox="1"/>
          <p:nvPr/>
        </p:nvSpPr>
        <p:spPr>
          <a:xfrm rot="2486203">
            <a:off x="7633892" y="3136993"/>
            <a:ext cx="14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path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310568-B2FF-443D-8ED4-6A9358A940D2}"/>
              </a:ext>
            </a:extLst>
          </p:cNvPr>
          <p:cNvSpPr txBox="1"/>
          <p:nvPr/>
        </p:nvSpPr>
        <p:spPr>
          <a:xfrm>
            <a:off x="5386251" y="4896526"/>
            <a:ext cx="14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 path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127FA-3BDB-44F0-B5AF-21D7195A78F7}"/>
              </a:ext>
            </a:extLst>
          </p:cNvPr>
          <p:cNvSpPr txBox="1"/>
          <p:nvPr/>
        </p:nvSpPr>
        <p:spPr>
          <a:xfrm>
            <a:off x="5386251" y="5265858"/>
            <a:ext cx="14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c’ path</a:t>
            </a:r>
          </a:p>
        </p:txBody>
      </p:sp>
    </p:spTree>
    <p:extLst>
      <p:ext uri="{BB962C8B-B14F-4D97-AF65-F5344CB8AC3E}">
        <p14:creationId xmlns:p14="http://schemas.microsoft.com/office/powerpoint/2010/main" val="87136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Yetz,Neil</dc:creator>
  <cp:lastModifiedBy>Yetz,Neil</cp:lastModifiedBy>
  <cp:revision>3</cp:revision>
  <dcterms:created xsi:type="dcterms:W3CDTF">2020-05-13T15:18:08Z</dcterms:created>
  <dcterms:modified xsi:type="dcterms:W3CDTF">2020-05-13T20:25:33Z</dcterms:modified>
</cp:coreProperties>
</file>