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7F53-AB42-4C39-8054-051ACA36B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19AD4-03B3-4FA8-9BFD-9D8358A23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0652F-A9C7-4DF2-9154-61A826371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10CF-DEB1-4315-9A52-E631F6DFE9E5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146A7-3B36-498A-B1E9-EF81EF86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3704F-6E34-415D-9BF5-6F424466B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3C08-7BBD-4B13-AC52-8479D549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9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194F-9732-4BD2-BBAA-439E050E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974BA-8F9C-44E2-A427-07E640866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43964-C006-426C-BBEB-C32363B6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10CF-DEB1-4315-9A52-E631F6DFE9E5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E1A24-E263-4497-864C-986ABF81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996DB-017A-404B-87D9-75949A1B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3C08-7BBD-4B13-AC52-8479D549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6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1A40C-08DC-4DE9-B530-C66B502BF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6FD7C-A203-41DB-874A-E20063DAA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F049D-0D37-48C2-9594-CA25265C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10CF-DEB1-4315-9A52-E631F6DFE9E5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7F6EF-057D-4BAC-B188-7A66BE61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C12A5-B98D-4BAA-8A85-595A78700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3C08-7BBD-4B13-AC52-8479D549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8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E242-8C3C-42E6-9A93-B9242FD7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57A4A-B6B2-47B2-B9CC-2BDE194FD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005A8-0C33-43C2-979F-F847BA47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10CF-DEB1-4315-9A52-E631F6DFE9E5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AFAF2-7168-4804-B811-EE5ACD13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FF46A-0190-4776-B6E3-C80B5686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3C08-7BBD-4B13-AC52-8479D549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8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769F-68B2-49C8-BA59-0C0BD845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9F424-65D4-4655-AD08-F18178DC5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1E02F-8453-407B-883B-9D7357569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10CF-DEB1-4315-9A52-E631F6DFE9E5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D2800-4469-4977-B149-B777DBB0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315F4-7F12-4D2D-9791-4D9DCF1F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3C08-7BBD-4B13-AC52-8479D549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5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6A131-7501-4FB2-9D88-B46DBC12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E6C0-52CE-4D82-8DA9-3AEAE8E29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5F83F-0E8D-4F29-BAFB-29ACBF6EB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A6915-32BD-40A6-AC80-B24A93E66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10CF-DEB1-4315-9A52-E631F6DFE9E5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9590C-B8DF-406B-BDCB-AE9DD37F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67749-00ED-4009-A19D-AB0144A5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3C08-7BBD-4B13-AC52-8479D549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5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5B796-61CF-43B1-B3A8-6EA27DA9D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1245C-971C-49FC-9C06-BDC7D70C7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44BEE-F0B3-498B-8522-B4D33C21E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D6DC98-625B-4683-9550-E704290D9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3FF8B1-C727-434C-8384-F21D1CC1F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EE8396-CAE7-4465-816A-81A184A7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10CF-DEB1-4315-9A52-E631F6DFE9E5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1B9A2C-8104-41E6-9548-C2948055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08AE02-6E64-4AD0-B49A-28E218BB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3C08-7BBD-4B13-AC52-8479D549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6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E6DB7-1947-4B05-8B13-0E0496BB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0EB953-0325-485E-9446-288879C4C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10CF-DEB1-4315-9A52-E631F6DFE9E5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BBDB53-FEA2-4F73-9970-CAC9B206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4E77B-B6DE-4225-A564-08FB28C4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3C08-7BBD-4B13-AC52-8479D549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1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47476D-7894-4348-B58F-09943BCB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10CF-DEB1-4315-9A52-E631F6DFE9E5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A7E0B-CB05-4AE8-A7E4-D5AA8789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A9AA8-6CF1-4DC3-899A-D0D21030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3C08-7BBD-4B13-AC52-8479D549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4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DBEC2-1C39-4D73-81F8-380E56F2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05F38-B435-4CF1-869C-FF21A40F1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20327-704A-4E95-9C0E-0C11AF95B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25EF5-DD51-4D3E-A934-B6149CA6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10CF-DEB1-4315-9A52-E631F6DFE9E5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725D5-3A53-4E64-A41D-CBA965E48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8058D-0D73-45CC-AF36-B595D95E4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3C08-7BBD-4B13-AC52-8479D549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2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9B66-508B-4F9F-909B-2C2679C92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D70B5A-724C-4491-B3C1-ED8F58B6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BC70D-1A9D-436A-9CDF-E93DAC2AB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5ABF6-8B75-47C9-993D-BDEA78CE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10CF-DEB1-4315-9A52-E631F6DFE9E5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006D6-93E4-4040-9689-9E72C163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345EA-01BA-4D84-9FB8-5A0BA4B5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3C08-7BBD-4B13-AC52-8479D549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0D0BD-DF4E-416C-B39B-F1E6A2FA5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A7808-26E0-4C01-9A48-802631533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CE8D1-BD78-48F6-87B4-8ABDFD5AC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10CF-DEB1-4315-9A52-E631F6DFE9E5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BB458-0050-4BF9-AE48-6D79074AC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BB348-0124-48CB-B5F7-CB531EF2C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23C08-7BBD-4B13-AC52-8479D5493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9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B5C3DB4-F22A-4444-A596-689C4C0FFB2D}"/>
              </a:ext>
            </a:extLst>
          </p:cNvPr>
          <p:cNvSpPr/>
          <p:nvPr/>
        </p:nvSpPr>
        <p:spPr>
          <a:xfrm>
            <a:off x="4169399" y="1854094"/>
            <a:ext cx="1181100" cy="11144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B7542C-0150-4727-8701-790276FC4D4A}"/>
              </a:ext>
            </a:extLst>
          </p:cNvPr>
          <p:cNvSpPr/>
          <p:nvPr/>
        </p:nvSpPr>
        <p:spPr>
          <a:xfrm>
            <a:off x="5854508" y="1854094"/>
            <a:ext cx="1181100" cy="11144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9FFF61-27FE-40AC-AAE4-1DD7E2A328F2}"/>
              </a:ext>
            </a:extLst>
          </p:cNvPr>
          <p:cNvSpPr/>
          <p:nvPr/>
        </p:nvSpPr>
        <p:spPr>
          <a:xfrm>
            <a:off x="4169399" y="3869992"/>
            <a:ext cx="1181100" cy="1114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0019AA-C1B1-48BB-A443-26D4CB7549BA}"/>
              </a:ext>
            </a:extLst>
          </p:cNvPr>
          <p:cNvSpPr/>
          <p:nvPr/>
        </p:nvSpPr>
        <p:spPr>
          <a:xfrm>
            <a:off x="5854508" y="3869992"/>
            <a:ext cx="1181100" cy="1114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0FF293-5864-44D5-9CCB-173639ED9793}"/>
              </a:ext>
            </a:extLst>
          </p:cNvPr>
          <p:cNvSpPr/>
          <p:nvPr/>
        </p:nvSpPr>
        <p:spPr>
          <a:xfrm>
            <a:off x="2095500" y="606612"/>
            <a:ext cx="961209" cy="6183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86C124-6D54-4D2B-AFEB-EC2227E43ED7}"/>
              </a:ext>
            </a:extLst>
          </p:cNvPr>
          <p:cNvSpPr/>
          <p:nvPr/>
        </p:nvSpPr>
        <p:spPr>
          <a:xfrm>
            <a:off x="9055827" y="606612"/>
            <a:ext cx="961209" cy="6183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BA7C82-06A9-4A09-8522-993689830787}"/>
              </a:ext>
            </a:extLst>
          </p:cNvPr>
          <p:cNvSpPr/>
          <p:nvPr/>
        </p:nvSpPr>
        <p:spPr>
          <a:xfrm>
            <a:off x="7260772" y="606612"/>
            <a:ext cx="961209" cy="6183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7F4B52-D9CD-4AAF-B5DC-BF9A9FDF7DD2}"/>
              </a:ext>
            </a:extLst>
          </p:cNvPr>
          <p:cNvSpPr/>
          <p:nvPr/>
        </p:nvSpPr>
        <p:spPr>
          <a:xfrm>
            <a:off x="5575663" y="606613"/>
            <a:ext cx="961209" cy="6183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31CA81-CE2B-42FC-A487-CCD41C1213AB}"/>
              </a:ext>
            </a:extLst>
          </p:cNvPr>
          <p:cNvSpPr/>
          <p:nvPr/>
        </p:nvSpPr>
        <p:spPr>
          <a:xfrm>
            <a:off x="3780609" y="606614"/>
            <a:ext cx="961209" cy="6183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5465F3-BDDD-429B-8246-797F4DC70389}"/>
              </a:ext>
            </a:extLst>
          </p:cNvPr>
          <p:cNvSpPr/>
          <p:nvPr/>
        </p:nvSpPr>
        <p:spPr>
          <a:xfrm>
            <a:off x="2095500" y="5661942"/>
            <a:ext cx="961209" cy="618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04FF37-584D-435F-BDCF-F89986AD1404}"/>
              </a:ext>
            </a:extLst>
          </p:cNvPr>
          <p:cNvSpPr/>
          <p:nvPr/>
        </p:nvSpPr>
        <p:spPr>
          <a:xfrm>
            <a:off x="9055827" y="5661942"/>
            <a:ext cx="961209" cy="618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C8547E-1A91-4E43-B6BD-0FB856CA2C05}"/>
              </a:ext>
            </a:extLst>
          </p:cNvPr>
          <p:cNvSpPr/>
          <p:nvPr/>
        </p:nvSpPr>
        <p:spPr>
          <a:xfrm>
            <a:off x="7260772" y="5661942"/>
            <a:ext cx="961209" cy="618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27C536-2BE9-419C-8B9D-11C41BFB149C}"/>
              </a:ext>
            </a:extLst>
          </p:cNvPr>
          <p:cNvSpPr/>
          <p:nvPr/>
        </p:nvSpPr>
        <p:spPr>
          <a:xfrm>
            <a:off x="5575663" y="5661943"/>
            <a:ext cx="961209" cy="618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9EB646-FB90-4EA8-92FE-4D67DE1FF02E}"/>
              </a:ext>
            </a:extLst>
          </p:cNvPr>
          <p:cNvSpPr/>
          <p:nvPr/>
        </p:nvSpPr>
        <p:spPr>
          <a:xfrm>
            <a:off x="3780609" y="5661944"/>
            <a:ext cx="961209" cy="618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DE7997BD-92B9-4713-A451-F66943155C02}"/>
              </a:ext>
            </a:extLst>
          </p:cNvPr>
          <p:cNvCxnSpPr>
            <a:stCxn id="4" idx="2"/>
            <a:endCxn id="9" idx="2"/>
          </p:cNvCxnSpPr>
          <p:nvPr/>
        </p:nvCxnSpPr>
        <p:spPr>
          <a:xfrm rot="10800000" flipV="1">
            <a:off x="4169399" y="2411307"/>
            <a:ext cx="12700" cy="2015898"/>
          </a:xfrm>
          <a:prstGeom prst="curvedConnector3">
            <a:avLst>
              <a:gd name="adj1" fmla="val 2211433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339E9F-F58E-4DBB-8AA9-0E9D385F920D}"/>
              </a:ext>
            </a:extLst>
          </p:cNvPr>
          <p:cNvCxnSpPr>
            <a:stCxn id="9" idx="7"/>
            <a:endCxn id="5" idx="3"/>
          </p:cNvCxnSpPr>
          <p:nvPr/>
        </p:nvCxnSpPr>
        <p:spPr>
          <a:xfrm flipV="1">
            <a:off x="5177531" y="2805315"/>
            <a:ext cx="849945" cy="1227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AC7C3D-AA09-49E3-B5F1-FC8FEE6A26D3}"/>
              </a:ext>
            </a:extLst>
          </p:cNvPr>
          <p:cNvCxnSpPr>
            <a:stCxn id="4" idx="5"/>
            <a:endCxn id="10" idx="1"/>
          </p:cNvCxnSpPr>
          <p:nvPr/>
        </p:nvCxnSpPr>
        <p:spPr>
          <a:xfrm>
            <a:off x="5177531" y="2805315"/>
            <a:ext cx="849945" cy="1227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D35F25F1-8F6D-45F8-ACEB-A42AB8B1A065}"/>
              </a:ext>
            </a:extLst>
          </p:cNvPr>
          <p:cNvCxnSpPr>
            <a:cxnSpLocks/>
            <a:stCxn id="5" idx="6"/>
            <a:endCxn id="10" idx="6"/>
          </p:cNvCxnSpPr>
          <p:nvPr/>
        </p:nvCxnSpPr>
        <p:spPr>
          <a:xfrm>
            <a:off x="7035608" y="2411307"/>
            <a:ext cx="12700" cy="2015898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83FC40A-45B4-4292-83AA-FCE7BECF69F4}"/>
              </a:ext>
            </a:extLst>
          </p:cNvPr>
          <p:cNvCxnSpPr>
            <a:stCxn id="4" idx="0"/>
            <a:endCxn id="14" idx="2"/>
          </p:cNvCxnSpPr>
          <p:nvPr/>
        </p:nvCxnSpPr>
        <p:spPr>
          <a:xfrm flipH="1" flipV="1">
            <a:off x="2576105" y="1224921"/>
            <a:ext cx="2183844" cy="62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D37147E-0AEC-4A0B-AAC4-0A551291F7B6}"/>
              </a:ext>
            </a:extLst>
          </p:cNvPr>
          <p:cNvCxnSpPr>
            <a:cxnSpLocks/>
            <a:stCxn id="4" idx="0"/>
            <a:endCxn id="18" idx="2"/>
          </p:cNvCxnSpPr>
          <p:nvPr/>
        </p:nvCxnSpPr>
        <p:spPr>
          <a:xfrm flipH="1" flipV="1">
            <a:off x="4261214" y="1224923"/>
            <a:ext cx="498735" cy="629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1A9D4E-1EBA-4BF1-95EB-75CC2D898DFF}"/>
              </a:ext>
            </a:extLst>
          </p:cNvPr>
          <p:cNvCxnSpPr>
            <a:cxnSpLocks/>
            <a:stCxn id="4" idx="0"/>
            <a:endCxn id="17" idx="2"/>
          </p:cNvCxnSpPr>
          <p:nvPr/>
        </p:nvCxnSpPr>
        <p:spPr>
          <a:xfrm flipV="1">
            <a:off x="4759949" y="1224922"/>
            <a:ext cx="1296319" cy="62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CAAC454-26B4-4FCD-A086-E74C4B337349}"/>
              </a:ext>
            </a:extLst>
          </p:cNvPr>
          <p:cNvCxnSpPr>
            <a:cxnSpLocks/>
            <a:stCxn id="4" idx="0"/>
            <a:endCxn id="16" idx="2"/>
          </p:cNvCxnSpPr>
          <p:nvPr/>
        </p:nvCxnSpPr>
        <p:spPr>
          <a:xfrm flipV="1">
            <a:off x="4759949" y="1224921"/>
            <a:ext cx="2981428" cy="62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3B3F501-8FFC-4C6B-9B5D-AE65C8B8038E}"/>
              </a:ext>
            </a:extLst>
          </p:cNvPr>
          <p:cNvCxnSpPr>
            <a:cxnSpLocks/>
            <a:stCxn id="4" idx="0"/>
            <a:endCxn id="15" idx="2"/>
          </p:cNvCxnSpPr>
          <p:nvPr/>
        </p:nvCxnSpPr>
        <p:spPr>
          <a:xfrm flipV="1">
            <a:off x="4759949" y="1224921"/>
            <a:ext cx="4776483" cy="62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B17C619-512D-4F1A-B547-07242297ADDA}"/>
              </a:ext>
            </a:extLst>
          </p:cNvPr>
          <p:cNvCxnSpPr>
            <a:cxnSpLocks/>
            <a:stCxn id="5" idx="0"/>
            <a:endCxn id="15" idx="2"/>
          </p:cNvCxnSpPr>
          <p:nvPr/>
        </p:nvCxnSpPr>
        <p:spPr>
          <a:xfrm flipV="1">
            <a:off x="6445058" y="1224921"/>
            <a:ext cx="3091374" cy="62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CCF8F0A-6961-441A-9CE1-F1646E8069C8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V="1">
            <a:off x="6445058" y="1224921"/>
            <a:ext cx="1296319" cy="62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3866169-B83D-409C-8517-4A5E72168617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flipH="1" flipV="1">
            <a:off x="6056268" y="1224922"/>
            <a:ext cx="388790" cy="62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55FD767-C667-4AEA-9040-BDA7CAF55317}"/>
              </a:ext>
            </a:extLst>
          </p:cNvPr>
          <p:cNvCxnSpPr>
            <a:cxnSpLocks/>
            <a:stCxn id="5" idx="0"/>
            <a:endCxn id="18" idx="2"/>
          </p:cNvCxnSpPr>
          <p:nvPr/>
        </p:nvCxnSpPr>
        <p:spPr>
          <a:xfrm flipH="1" flipV="1">
            <a:off x="4261214" y="1224923"/>
            <a:ext cx="2183844" cy="629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6084F73-7590-4C57-AC16-F915A7B92A93}"/>
              </a:ext>
            </a:extLst>
          </p:cNvPr>
          <p:cNvCxnSpPr>
            <a:endCxn id="14" idx="0"/>
          </p:cNvCxnSpPr>
          <p:nvPr/>
        </p:nvCxnSpPr>
        <p:spPr>
          <a:xfrm>
            <a:off x="2576104" y="226423"/>
            <a:ext cx="1" cy="38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6E324D8-E066-4F1B-B1A7-C5E41D683083}"/>
              </a:ext>
            </a:extLst>
          </p:cNvPr>
          <p:cNvCxnSpPr/>
          <p:nvPr/>
        </p:nvCxnSpPr>
        <p:spPr>
          <a:xfrm>
            <a:off x="4261213" y="237700"/>
            <a:ext cx="1" cy="38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80698FC-BCBD-46A5-A060-C20B1B5B8900}"/>
              </a:ext>
            </a:extLst>
          </p:cNvPr>
          <p:cNvCxnSpPr/>
          <p:nvPr/>
        </p:nvCxnSpPr>
        <p:spPr>
          <a:xfrm>
            <a:off x="6056266" y="226423"/>
            <a:ext cx="1" cy="38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8ABD2CE-DAA8-47F3-A574-8F125FD150FC}"/>
              </a:ext>
            </a:extLst>
          </p:cNvPr>
          <p:cNvCxnSpPr/>
          <p:nvPr/>
        </p:nvCxnSpPr>
        <p:spPr>
          <a:xfrm>
            <a:off x="9536428" y="237699"/>
            <a:ext cx="1" cy="38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C6FD19F-4D92-4494-A785-E22973B348F0}"/>
              </a:ext>
            </a:extLst>
          </p:cNvPr>
          <p:cNvCxnSpPr/>
          <p:nvPr/>
        </p:nvCxnSpPr>
        <p:spPr>
          <a:xfrm>
            <a:off x="7741375" y="237699"/>
            <a:ext cx="1" cy="38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A2BC4CA-E9E8-4D3D-B934-2756CA21ED26}"/>
              </a:ext>
            </a:extLst>
          </p:cNvPr>
          <p:cNvCxnSpPr>
            <a:stCxn id="9" idx="4"/>
            <a:endCxn id="19" idx="0"/>
          </p:cNvCxnSpPr>
          <p:nvPr/>
        </p:nvCxnSpPr>
        <p:spPr>
          <a:xfrm flipH="1">
            <a:off x="2576105" y="4984417"/>
            <a:ext cx="2183844" cy="67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7B79C32-8A7B-4D0F-B878-9C96B14DBBA5}"/>
              </a:ext>
            </a:extLst>
          </p:cNvPr>
          <p:cNvCxnSpPr>
            <a:cxnSpLocks/>
            <a:stCxn id="9" idx="4"/>
            <a:endCxn id="23" idx="0"/>
          </p:cNvCxnSpPr>
          <p:nvPr/>
        </p:nvCxnSpPr>
        <p:spPr>
          <a:xfrm flipH="1">
            <a:off x="4261214" y="4984417"/>
            <a:ext cx="498735" cy="67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18CAF50-6DA9-47B7-BBC6-5FDDC1CA7452}"/>
              </a:ext>
            </a:extLst>
          </p:cNvPr>
          <p:cNvCxnSpPr>
            <a:cxnSpLocks/>
            <a:stCxn id="9" idx="4"/>
            <a:endCxn id="22" idx="0"/>
          </p:cNvCxnSpPr>
          <p:nvPr/>
        </p:nvCxnSpPr>
        <p:spPr>
          <a:xfrm>
            <a:off x="4759949" y="4984417"/>
            <a:ext cx="1296319" cy="677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8246DE5-9F31-4BC0-8540-F353E83646A5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>
            <a:off x="4759949" y="4984417"/>
            <a:ext cx="2981428" cy="67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1EFC92D-8881-47A9-872A-5E833D90FCE0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>
            <a:off x="4759949" y="4984417"/>
            <a:ext cx="4776483" cy="67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A01068F-4689-4781-9CEF-EE0CF43B3D4B}"/>
              </a:ext>
            </a:extLst>
          </p:cNvPr>
          <p:cNvCxnSpPr>
            <a:cxnSpLocks/>
            <a:stCxn id="10" idx="4"/>
            <a:endCxn id="20" idx="0"/>
          </p:cNvCxnSpPr>
          <p:nvPr/>
        </p:nvCxnSpPr>
        <p:spPr>
          <a:xfrm>
            <a:off x="6445058" y="4984417"/>
            <a:ext cx="3091374" cy="67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C1F45CF-F23E-4DDE-A1EA-0BAE3ABC0EE7}"/>
              </a:ext>
            </a:extLst>
          </p:cNvPr>
          <p:cNvCxnSpPr>
            <a:cxnSpLocks/>
            <a:stCxn id="10" idx="4"/>
            <a:endCxn id="21" idx="0"/>
          </p:cNvCxnSpPr>
          <p:nvPr/>
        </p:nvCxnSpPr>
        <p:spPr>
          <a:xfrm>
            <a:off x="6445058" y="4984417"/>
            <a:ext cx="1296319" cy="67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CC82EC4-80DE-41D5-A929-2713AED73823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 flipH="1">
            <a:off x="6056268" y="4984417"/>
            <a:ext cx="388790" cy="677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E7F5931-3CA5-4AB0-9897-F7FEA3E7BDC7}"/>
              </a:ext>
            </a:extLst>
          </p:cNvPr>
          <p:cNvCxnSpPr>
            <a:cxnSpLocks/>
            <a:stCxn id="10" idx="4"/>
            <a:endCxn id="23" idx="0"/>
          </p:cNvCxnSpPr>
          <p:nvPr/>
        </p:nvCxnSpPr>
        <p:spPr>
          <a:xfrm flipH="1">
            <a:off x="4261214" y="4984417"/>
            <a:ext cx="2183844" cy="67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9D70BDC-4798-45A2-8EDE-6C5BA20E5625}"/>
              </a:ext>
            </a:extLst>
          </p:cNvPr>
          <p:cNvCxnSpPr>
            <a:endCxn id="19" idx="2"/>
          </p:cNvCxnSpPr>
          <p:nvPr/>
        </p:nvCxnSpPr>
        <p:spPr>
          <a:xfrm flipV="1">
            <a:off x="2576104" y="6280251"/>
            <a:ext cx="1" cy="346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97792D88-72C3-4583-A78E-30DE7CF936DD}"/>
              </a:ext>
            </a:extLst>
          </p:cNvPr>
          <p:cNvCxnSpPr/>
          <p:nvPr/>
        </p:nvCxnSpPr>
        <p:spPr>
          <a:xfrm flipV="1">
            <a:off x="4311286" y="6280251"/>
            <a:ext cx="1" cy="346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C24AC92-94DE-441B-AF22-EBA5CB852153}"/>
              </a:ext>
            </a:extLst>
          </p:cNvPr>
          <p:cNvCxnSpPr/>
          <p:nvPr/>
        </p:nvCxnSpPr>
        <p:spPr>
          <a:xfrm flipV="1">
            <a:off x="6111241" y="6262851"/>
            <a:ext cx="1" cy="346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74A80EB4-75AA-42D8-B4D7-0FFDB1DFE48C}"/>
              </a:ext>
            </a:extLst>
          </p:cNvPr>
          <p:cNvCxnSpPr/>
          <p:nvPr/>
        </p:nvCxnSpPr>
        <p:spPr>
          <a:xfrm flipV="1">
            <a:off x="7741375" y="6266400"/>
            <a:ext cx="1" cy="346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4AFDB2C-6038-4C88-8823-5E0FC68266FA}"/>
              </a:ext>
            </a:extLst>
          </p:cNvPr>
          <p:cNvCxnSpPr/>
          <p:nvPr/>
        </p:nvCxnSpPr>
        <p:spPr>
          <a:xfrm flipV="1">
            <a:off x="9615896" y="6262851"/>
            <a:ext cx="1" cy="346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879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Yetz,Neil</dc:creator>
  <cp:lastModifiedBy>Yetz,Neil</cp:lastModifiedBy>
  <cp:revision>5</cp:revision>
  <dcterms:created xsi:type="dcterms:W3CDTF">2020-06-08T18:58:08Z</dcterms:created>
  <dcterms:modified xsi:type="dcterms:W3CDTF">2020-06-16T19:38:52Z</dcterms:modified>
</cp:coreProperties>
</file>