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7F53-AB42-4C39-8054-051ACA36B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19AD4-03B3-4FA8-9BFD-9D8358A23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0652F-A9C7-4DF2-9154-61A82637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46A7-3B36-498A-B1E9-EF81EF86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704F-6E34-415D-9BF5-6F424466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194F-9732-4BD2-BBAA-439E050E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974BA-8F9C-44E2-A427-07E640866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3964-C006-426C-BBEB-C32363B6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1A24-E263-4497-864C-986ABF81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96DB-017A-404B-87D9-75949A1B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A40C-08DC-4DE9-B530-C66B502BF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6FD7C-A203-41DB-874A-E20063DAA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049D-0D37-48C2-9594-CA25265C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F6EF-057D-4BAC-B188-7A66BE61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12A5-B98D-4BAA-8A85-595A7870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E242-8C3C-42E6-9A93-B9242FD7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7A4A-B6B2-47B2-B9CC-2BDE194F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05A8-0C33-43C2-979F-F847BA47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FAF2-7168-4804-B811-EE5ACD1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F46A-0190-4776-B6E3-C80B5686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8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769F-68B2-49C8-BA59-0C0BD845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9F424-65D4-4655-AD08-F18178DC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E02F-8453-407B-883B-9D73575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800-4469-4977-B149-B777DBB0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315F4-7F12-4D2D-9791-4D9DCF1F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A131-7501-4FB2-9D88-B46DBC1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E6C0-52CE-4D82-8DA9-3AEAE8E29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5F83F-0E8D-4F29-BAFB-29ACBF6E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A6915-32BD-40A6-AC80-B24A93E6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590C-B8DF-406B-BDCB-AE9DD37F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67749-00ED-4009-A19D-AB0144A5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B796-61CF-43B1-B3A8-6EA27DA9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1245C-971C-49FC-9C06-BDC7D70C7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44BEE-F0B3-498B-8522-B4D33C21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6DC98-625B-4683-9550-E704290D9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FF8B1-C727-434C-8384-F21D1CC1F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E8396-CAE7-4465-816A-81A184A7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B9A2C-8104-41E6-9548-C2948055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8AE02-6E64-4AD0-B49A-28E218BB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6DB7-1947-4B05-8B13-0E0496BB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EB953-0325-485E-9446-288879C4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BDB53-FEA2-4F73-9970-CAC9B206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E77B-B6DE-4225-A564-08FB28C4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7476D-7894-4348-B58F-09943BCB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A7E0B-CB05-4AE8-A7E4-D5AA8789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A9AA8-6CF1-4DC3-899A-D0D21030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BEC2-1C39-4D73-81F8-380E56F2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5F38-B435-4CF1-869C-FF21A40F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20327-704A-4E95-9C0E-0C11AF95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25EF5-DD51-4D3E-A934-B6149CA6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25D5-3A53-4E64-A41D-CBA965E4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058D-0D73-45CC-AF36-B595D95E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9B66-508B-4F9F-909B-2C2679C9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70B5A-724C-4491-B3C1-ED8F58B6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BC70D-1A9D-436A-9CDF-E93DAC2A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5ABF6-8B75-47C9-993D-BDEA78CE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006D6-93E4-4040-9689-9E72C163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345EA-01BA-4D84-9FB8-5A0BA4B5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0D0BD-DF4E-416C-B39B-F1E6A2FA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A7808-26E0-4C01-9A48-80263153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E8D1-BD78-48F6-87B4-8ABDFD5AC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10CF-DEB1-4315-9A52-E631F6DFE9E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B458-0050-4BF9-AE48-6D79074AC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B348-0124-48CB-B5F7-CB531EF2C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5C3DB4-F22A-4444-A596-689C4C0FFB2D}"/>
              </a:ext>
            </a:extLst>
          </p:cNvPr>
          <p:cNvSpPr/>
          <p:nvPr/>
        </p:nvSpPr>
        <p:spPr>
          <a:xfrm>
            <a:off x="2095500" y="1825813"/>
            <a:ext cx="1181100" cy="1114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B7542C-0150-4727-8701-790276FC4D4A}"/>
              </a:ext>
            </a:extLst>
          </p:cNvPr>
          <p:cNvSpPr/>
          <p:nvPr/>
        </p:nvSpPr>
        <p:spPr>
          <a:xfrm>
            <a:off x="3780609" y="1825813"/>
            <a:ext cx="1181100" cy="1114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06C82E-6261-49FE-97D1-218A11FBE346}"/>
              </a:ext>
            </a:extLst>
          </p:cNvPr>
          <p:cNvSpPr/>
          <p:nvPr/>
        </p:nvSpPr>
        <p:spPr>
          <a:xfrm>
            <a:off x="5465718" y="1832344"/>
            <a:ext cx="1181100" cy="1114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F54CC1-55F2-4EB0-9146-67F93C68D900}"/>
              </a:ext>
            </a:extLst>
          </p:cNvPr>
          <p:cNvSpPr/>
          <p:nvPr/>
        </p:nvSpPr>
        <p:spPr>
          <a:xfrm>
            <a:off x="7150827" y="1825812"/>
            <a:ext cx="1181100" cy="1114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5A289D-6F88-4030-B1A7-FB8CFA3EB58B}"/>
              </a:ext>
            </a:extLst>
          </p:cNvPr>
          <p:cNvSpPr/>
          <p:nvPr/>
        </p:nvSpPr>
        <p:spPr>
          <a:xfrm>
            <a:off x="8835936" y="1832344"/>
            <a:ext cx="1181100" cy="1114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FFF61-27FE-40AC-AAE4-1DD7E2A328F2}"/>
              </a:ext>
            </a:extLst>
          </p:cNvPr>
          <p:cNvSpPr/>
          <p:nvPr/>
        </p:nvSpPr>
        <p:spPr>
          <a:xfrm>
            <a:off x="2095500" y="3841711"/>
            <a:ext cx="11811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0019AA-C1B1-48BB-A443-26D4CB7549BA}"/>
              </a:ext>
            </a:extLst>
          </p:cNvPr>
          <p:cNvSpPr/>
          <p:nvPr/>
        </p:nvSpPr>
        <p:spPr>
          <a:xfrm>
            <a:off x="3780609" y="3841711"/>
            <a:ext cx="11811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3F6804-1B10-4005-B963-E135DEC1B1DC}"/>
              </a:ext>
            </a:extLst>
          </p:cNvPr>
          <p:cNvSpPr/>
          <p:nvPr/>
        </p:nvSpPr>
        <p:spPr>
          <a:xfrm>
            <a:off x="5465718" y="3848242"/>
            <a:ext cx="11811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78D6EC-07C0-46F0-A527-4BB4A29A643A}"/>
              </a:ext>
            </a:extLst>
          </p:cNvPr>
          <p:cNvSpPr/>
          <p:nvPr/>
        </p:nvSpPr>
        <p:spPr>
          <a:xfrm>
            <a:off x="7150827" y="3841710"/>
            <a:ext cx="11811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686F4B-6C94-4C2A-B4DE-26BF16229B5E}"/>
              </a:ext>
            </a:extLst>
          </p:cNvPr>
          <p:cNvSpPr/>
          <p:nvPr/>
        </p:nvSpPr>
        <p:spPr>
          <a:xfrm>
            <a:off x="8835936" y="3848242"/>
            <a:ext cx="11811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FF293-5864-44D5-9CCB-173639ED9793}"/>
              </a:ext>
            </a:extLst>
          </p:cNvPr>
          <p:cNvSpPr/>
          <p:nvPr/>
        </p:nvSpPr>
        <p:spPr>
          <a:xfrm>
            <a:off x="2095500" y="606612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6C124-6D54-4D2B-AFEB-EC2227E43ED7}"/>
              </a:ext>
            </a:extLst>
          </p:cNvPr>
          <p:cNvSpPr/>
          <p:nvPr/>
        </p:nvSpPr>
        <p:spPr>
          <a:xfrm>
            <a:off x="9055827" y="606612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A7C82-06A9-4A09-8522-993689830787}"/>
              </a:ext>
            </a:extLst>
          </p:cNvPr>
          <p:cNvSpPr/>
          <p:nvPr/>
        </p:nvSpPr>
        <p:spPr>
          <a:xfrm>
            <a:off x="7260772" y="606612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F4B52-D9CD-4AAF-B5DC-BF9A9FDF7DD2}"/>
              </a:ext>
            </a:extLst>
          </p:cNvPr>
          <p:cNvSpPr/>
          <p:nvPr/>
        </p:nvSpPr>
        <p:spPr>
          <a:xfrm>
            <a:off x="5575663" y="606613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31CA81-CE2B-42FC-A487-CCD41C1213AB}"/>
              </a:ext>
            </a:extLst>
          </p:cNvPr>
          <p:cNvSpPr/>
          <p:nvPr/>
        </p:nvSpPr>
        <p:spPr>
          <a:xfrm>
            <a:off x="3780609" y="606614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5465F3-BDDD-429B-8246-797F4DC70389}"/>
              </a:ext>
            </a:extLst>
          </p:cNvPr>
          <p:cNvSpPr/>
          <p:nvPr/>
        </p:nvSpPr>
        <p:spPr>
          <a:xfrm>
            <a:off x="2095500" y="5661942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4FF37-584D-435F-BDCF-F89986AD1404}"/>
              </a:ext>
            </a:extLst>
          </p:cNvPr>
          <p:cNvSpPr/>
          <p:nvPr/>
        </p:nvSpPr>
        <p:spPr>
          <a:xfrm>
            <a:off x="9055827" y="5661942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C8547E-1A91-4E43-B6BD-0FB856CA2C05}"/>
              </a:ext>
            </a:extLst>
          </p:cNvPr>
          <p:cNvSpPr/>
          <p:nvPr/>
        </p:nvSpPr>
        <p:spPr>
          <a:xfrm>
            <a:off x="7260772" y="5661942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27C536-2BE9-419C-8B9D-11C41BFB149C}"/>
              </a:ext>
            </a:extLst>
          </p:cNvPr>
          <p:cNvSpPr/>
          <p:nvPr/>
        </p:nvSpPr>
        <p:spPr>
          <a:xfrm>
            <a:off x="5575663" y="5661943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9EB646-FB90-4EA8-92FE-4D67DE1FF02E}"/>
              </a:ext>
            </a:extLst>
          </p:cNvPr>
          <p:cNvSpPr/>
          <p:nvPr/>
        </p:nvSpPr>
        <p:spPr>
          <a:xfrm>
            <a:off x="3780609" y="5661944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E7997BD-92B9-4713-A451-F66943155C02}"/>
              </a:ext>
            </a:extLst>
          </p:cNvPr>
          <p:cNvCxnSpPr>
            <a:stCxn id="4" idx="2"/>
            <a:endCxn id="9" idx="2"/>
          </p:cNvCxnSpPr>
          <p:nvPr/>
        </p:nvCxnSpPr>
        <p:spPr>
          <a:xfrm rot="10800000" flipV="1">
            <a:off x="2095500" y="2383026"/>
            <a:ext cx="12700" cy="2015898"/>
          </a:xfrm>
          <a:prstGeom prst="curvedConnector3">
            <a:avLst>
              <a:gd name="adj1" fmla="val 221143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339E9F-F58E-4DBB-8AA9-0E9D385F920D}"/>
              </a:ext>
            </a:extLst>
          </p:cNvPr>
          <p:cNvCxnSpPr>
            <a:stCxn id="9" idx="7"/>
            <a:endCxn id="5" idx="3"/>
          </p:cNvCxnSpPr>
          <p:nvPr/>
        </p:nvCxnSpPr>
        <p:spPr>
          <a:xfrm flipV="1">
            <a:off x="3103632" y="2777034"/>
            <a:ext cx="849945" cy="122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AC7C3D-AA09-49E3-B5F1-FC8FEE6A26D3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3103632" y="2777034"/>
            <a:ext cx="849945" cy="122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35F25F1-8F6D-45F8-ACEB-A42AB8B1A065}"/>
              </a:ext>
            </a:extLst>
          </p:cNvPr>
          <p:cNvCxnSpPr>
            <a:cxnSpLocks/>
            <a:stCxn id="5" idx="6"/>
            <a:endCxn id="10" idx="6"/>
          </p:cNvCxnSpPr>
          <p:nvPr/>
        </p:nvCxnSpPr>
        <p:spPr>
          <a:xfrm>
            <a:off x="4961709" y="2383026"/>
            <a:ext cx="12700" cy="201589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CB93C2-D725-494F-9F8F-039215A99C3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788741" y="2783567"/>
            <a:ext cx="849945" cy="122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36CC0C-AECF-4432-833E-6222524C8A14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88741" y="2777034"/>
            <a:ext cx="849945" cy="123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835D603-0B0D-4202-A54B-B4FC4E340DCF}"/>
              </a:ext>
            </a:extLst>
          </p:cNvPr>
          <p:cNvCxnSpPr>
            <a:cxnSpLocks/>
          </p:cNvCxnSpPr>
          <p:nvPr/>
        </p:nvCxnSpPr>
        <p:spPr>
          <a:xfrm>
            <a:off x="6634118" y="2248043"/>
            <a:ext cx="12700" cy="201589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08D26C-77C1-4ECC-BD4E-0D60E6C146F6}"/>
              </a:ext>
            </a:extLst>
          </p:cNvPr>
          <p:cNvCxnSpPr>
            <a:cxnSpLocks/>
          </p:cNvCxnSpPr>
          <p:nvPr/>
        </p:nvCxnSpPr>
        <p:spPr>
          <a:xfrm flipV="1">
            <a:off x="6473850" y="2786907"/>
            <a:ext cx="849945" cy="122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93FA9D-AECB-4C95-A945-0B7BD022F1DA}"/>
              </a:ext>
            </a:extLst>
          </p:cNvPr>
          <p:cNvCxnSpPr>
            <a:cxnSpLocks/>
          </p:cNvCxnSpPr>
          <p:nvPr/>
        </p:nvCxnSpPr>
        <p:spPr>
          <a:xfrm>
            <a:off x="6473850" y="2780374"/>
            <a:ext cx="849945" cy="123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2EB6404-D4BC-449C-A29E-F8B3650E012A}"/>
              </a:ext>
            </a:extLst>
          </p:cNvPr>
          <p:cNvCxnSpPr>
            <a:cxnSpLocks/>
          </p:cNvCxnSpPr>
          <p:nvPr/>
        </p:nvCxnSpPr>
        <p:spPr>
          <a:xfrm>
            <a:off x="8336043" y="2383024"/>
            <a:ext cx="12700" cy="201589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D2FB37-9254-498C-B573-1D3A98027240}"/>
              </a:ext>
            </a:extLst>
          </p:cNvPr>
          <p:cNvCxnSpPr>
            <a:cxnSpLocks/>
          </p:cNvCxnSpPr>
          <p:nvPr/>
        </p:nvCxnSpPr>
        <p:spPr>
          <a:xfrm flipV="1">
            <a:off x="8158959" y="2796576"/>
            <a:ext cx="849945" cy="122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0817E7-23CD-4B40-B7D4-8B0B9E8D6731}"/>
              </a:ext>
            </a:extLst>
          </p:cNvPr>
          <p:cNvCxnSpPr>
            <a:cxnSpLocks/>
          </p:cNvCxnSpPr>
          <p:nvPr/>
        </p:nvCxnSpPr>
        <p:spPr>
          <a:xfrm>
            <a:off x="8158959" y="2790043"/>
            <a:ext cx="849945" cy="123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2E49E8C-4BC6-4312-A222-2D3C4525955E}"/>
              </a:ext>
            </a:extLst>
          </p:cNvPr>
          <p:cNvCxnSpPr>
            <a:cxnSpLocks/>
          </p:cNvCxnSpPr>
          <p:nvPr/>
        </p:nvCxnSpPr>
        <p:spPr>
          <a:xfrm>
            <a:off x="10010686" y="2399300"/>
            <a:ext cx="12700" cy="201589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3FC40A-45B4-4292-83AA-FCE7BECF69F4}"/>
              </a:ext>
            </a:extLst>
          </p:cNvPr>
          <p:cNvCxnSpPr>
            <a:stCxn id="4" idx="0"/>
            <a:endCxn id="14" idx="2"/>
          </p:cNvCxnSpPr>
          <p:nvPr/>
        </p:nvCxnSpPr>
        <p:spPr>
          <a:xfrm flipH="1" flipV="1">
            <a:off x="2576105" y="1224921"/>
            <a:ext cx="109945" cy="6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37147E-0AEC-4A0B-AAC4-0A551291F7B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2686050" y="1224923"/>
            <a:ext cx="1575164" cy="60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1A9D4E-1EBA-4BF1-95EB-75CC2D898DFF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2686050" y="1224922"/>
            <a:ext cx="3370218" cy="60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AAC454-26B4-4FCD-A086-E74C4B337349}"/>
              </a:ext>
            </a:extLst>
          </p:cNvPr>
          <p:cNvCxnSpPr>
            <a:cxnSpLocks/>
            <a:stCxn id="4" idx="0"/>
            <a:endCxn id="16" idx="2"/>
          </p:cNvCxnSpPr>
          <p:nvPr/>
        </p:nvCxnSpPr>
        <p:spPr>
          <a:xfrm flipV="1">
            <a:off x="2686050" y="1224921"/>
            <a:ext cx="5055327" cy="6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B3F501-8FFC-4C6B-9B5D-AE65C8B8038E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2686050" y="1224921"/>
            <a:ext cx="6850382" cy="6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17C619-512D-4F1A-B547-07242297ADDA}"/>
              </a:ext>
            </a:extLst>
          </p:cNvPr>
          <p:cNvCxnSpPr>
            <a:cxnSpLocks/>
            <a:stCxn id="5" idx="0"/>
            <a:endCxn id="15" idx="2"/>
          </p:cNvCxnSpPr>
          <p:nvPr/>
        </p:nvCxnSpPr>
        <p:spPr>
          <a:xfrm flipV="1">
            <a:off x="4371159" y="1224921"/>
            <a:ext cx="5165273" cy="6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CF8F0A-6961-441A-9CE1-F1646E8069C8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4371159" y="1224921"/>
            <a:ext cx="3370218" cy="6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3866169-B83D-409C-8517-4A5E72168617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4371159" y="1224922"/>
            <a:ext cx="1685109" cy="60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FD767-C667-4AEA-9040-BDA7CAF55317}"/>
              </a:ext>
            </a:extLst>
          </p:cNvPr>
          <p:cNvCxnSpPr>
            <a:cxnSpLocks/>
            <a:stCxn id="5" idx="0"/>
            <a:endCxn id="18" idx="2"/>
          </p:cNvCxnSpPr>
          <p:nvPr/>
        </p:nvCxnSpPr>
        <p:spPr>
          <a:xfrm flipH="1" flipV="1">
            <a:off x="4261214" y="1224923"/>
            <a:ext cx="109945" cy="60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0DC239-3D89-46AF-9053-EBB5E5AD2723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6056268" y="1224922"/>
            <a:ext cx="0" cy="60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A8F30CD-33E1-4A2E-A110-EFBDA3328799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6056268" y="1224921"/>
            <a:ext cx="1685109" cy="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8C0511-3EBA-4906-B3E9-3D7501B5A6D1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6056268" y="1224921"/>
            <a:ext cx="3480164" cy="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9A03CCB-8886-40CF-B19B-3B228A28ED8A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7741377" y="1224921"/>
            <a:ext cx="0" cy="60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AEA0FDC-23A7-471C-857C-5917A316CE6F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741377" y="1224921"/>
            <a:ext cx="1795055" cy="60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84DB5D0-4B43-465F-AEF5-2C6CB1333B3C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flipV="1">
            <a:off x="9426486" y="1224921"/>
            <a:ext cx="109946" cy="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084F73-7590-4C57-AC16-F915A7B92A93}"/>
              </a:ext>
            </a:extLst>
          </p:cNvPr>
          <p:cNvCxnSpPr>
            <a:endCxn id="14" idx="0"/>
          </p:cNvCxnSpPr>
          <p:nvPr/>
        </p:nvCxnSpPr>
        <p:spPr>
          <a:xfrm>
            <a:off x="2576104" y="226423"/>
            <a:ext cx="1" cy="38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E324D8-E066-4F1B-B1A7-C5E41D683083}"/>
              </a:ext>
            </a:extLst>
          </p:cNvPr>
          <p:cNvCxnSpPr/>
          <p:nvPr/>
        </p:nvCxnSpPr>
        <p:spPr>
          <a:xfrm>
            <a:off x="4261213" y="237700"/>
            <a:ext cx="1" cy="38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80698FC-BCBD-46A5-A060-C20B1B5B8900}"/>
              </a:ext>
            </a:extLst>
          </p:cNvPr>
          <p:cNvCxnSpPr/>
          <p:nvPr/>
        </p:nvCxnSpPr>
        <p:spPr>
          <a:xfrm>
            <a:off x="6056266" y="226423"/>
            <a:ext cx="1" cy="38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8ABD2CE-DAA8-47F3-A574-8F125FD150FC}"/>
              </a:ext>
            </a:extLst>
          </p:cNvPr>
          <p:cNvCxnSpPr/>
          <p:nvPr/>
        </p:nvCxnSpPr>
        <p:spPr>
          <a:xfrm>
            <a:off x="9536428" y="237699"/>
            <a:ext cx="1" cy="38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C6FD19F-4D92-4494-A785-E22973B348F0}"/>
              </a:ext>
            </a:extLst>
          </p:cNvPr>
          <p:cNvCxnSpPr/>
          <p:nvPr/>
        </p:nvCxnSpPr>
        <p:spPr>
          <a:xfrm>
            <a:off x="7741375" y="237699"/>
            <a:ext cx="1" cy="38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2BC4CA-E9E8-4D3D-B934-2756CA21ED26}"/>
              </a:ext>
            </a:extLst>
          </p:cNvPr>
          <p:cNvCxnSpPr>
            <a:stCxn id="9" idx="4"/>
            <a:endCxn id="19" idx="0"/>
          </p:cNvCxnSpPr>
          <p:nvPr/>
        </p:nvCxnSpPr>
        <p:spPr>
          <a:xfrm flipH="1">
            <a:off x="2576105" y="4956136"/>
            <a:ext cx="109945" cy="70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7B79C32-8A7B-4D0F-B878-9C96B14DBBA5}"/>
              </a:ext>
            </a:extLst>
          </p:cNvPr>
          <p:cNvCxnSpPr>
            <a:cxnSpLocks/>
            <a:stCxn id="9" idx="4"/>
            <a:endCxn id="23" idx="0"/>
          </p:cNvCxnSpPr>
          <p:nvPr/>
        </p:nvCxnSpPr>
        <p:spPr>
          <a:xfrm>
            <a:off x="2686050" y="4956136"/>
            <a:ext cx="1575164" cy="70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18CAF50-6DA9-47B7-BBC6-5FDDC1CA7452}"/>
              </a:ext>
            </a:extLst>
          </p:cNvPr>
          <p:cNvCxnSpPr>
            <a:cxnSpLocks/>
            <a:stCxn id="9" idx="4"/>
            <a:endCxn id="22" idx="0"/>
          </p:cNvCxnSpPr>
          <p:nvPr/>
        </p:nvCxnSpPr>
        <p:spPr>
          <a:xfrm>
            <a:off x="2686050" y="4956136"/>
            <a:ext cx="3370218" cy="70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8246DE5-9F31-4BC0-8540-F353E83646A5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2686050" y="4956136"/>
            <a:ext cx="5055327" cy="70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1EFC92D-8881-47A9-872A-5E833D90FCE0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2686050" y="4956136"/>
            <a:ext cx="6850382" cy="70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A01068F-4689-4781-9CEF-EE0CF43B3D4B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>
            <a:off x="4371159" y="4956136"/>
            <a:ext cx="5165273" cy="70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C1F45CF-F23E-4DDE-A1EA-0BAE3ABC0EE7}"/>
              </a:ext>
            </a:extLst>
          </p:cNvPr>
          <p:cNvCxnSpPr>
            <a:cxnSpLocks/>
            <a:stCxn id="10" idx="4"/>
            <a:endCxn id="21" idx="0"/>
          </p:cNvCxnSpPr>
          <p:nvPr/>
        </p:nvCxnSpPr>
        <p:spPr>
          <a:xfrm>
            <a:off x="4371159" y="4956136"/>
            <a:ext cx="3370218" cy="70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CC82EC4-80DE-41D5-A929-2713AED73823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4371159" y="4956136"/>
            <a:ext cx="1685109" cy="70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7F5931-3CA5-4AB0-9897-F7FEA3E7BDC7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261214" y="4956136"/>
            <a:ext cx="109945" cy="70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4B9AA6-8131-40B0-81CB-11D5EC82D7C4}"/>
              </a:ext>
            </a:extLst>
          </p:cNvPr>
          <p:cNvCxnSpPr>
            <a:cxnSpLocks/>
            <a:stCxn id="11" idx="4"/>
            <a:endCxn id="22" idx="0"/>
          </p:cNvCxnSpPr>
          <p:nvPr/>
        </p:nvCxnSpPr>
        <p:spPr>
          <a:xfrm>
            <a:off x="6056268" y="4962667"/>
            <a:ext cx="0" cy="6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985A730-068E-487C-B283-963E5DAC9D2B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>
            <a:off x="6056268" y="4962667"/>
            <a:ext cx="1685109" cy="69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42BC17B-B765-4CDA-B37B-6EBB2E5D70B1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6056268" y="4962667"/>
            <a:ext cx="3480164" cy="69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3672CBE-860C-45E8-A694-231C2B82CDAE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741377" y="4956135"/>
            <a:ext cx="0" cy="70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8D43307-58E3-4683-B4F5-0C0FB6E6B97B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>
            <a:off x="7741377" y="4956135"/>
            <a:ext cx="1795055" cy="70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4E02E05-CE3F-43ED-9383-7AA479B28BC5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>
            <a:off x="9426486" y="4962667"/>
            <a:ext cx="109946" cy="69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9D70BDC-4798-45A2-8EDE-6C5BA20E5625}"/>
              </a:ext>
            </a:extLst>
          </p:cNvPr>
          <p:cNvCxnSpPr>
            <a:endCxn id="19" idx="2"/>
          </p:cNvCxnSpPr>
          <p:nvPr/>
        </p:nvCxnSpPr>
        <p:spPr>
          <a:xfrm flipV="1">
            <a:off x="2576104" y="6280251"/>
            <a:ext cx="1" cy="34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7792D88-72C3-4583-A78E-30DE7CF936DD}"/>
              </a:ext>
            </a:extLst>
          </p:cNvPr>
          <p:cNvCxnSpPr/>
          <p:nvPr/>
        </p:nvCxnSpPr>
        <p:spPr>
          <a:xfrm flipV="1">
            <a:off x="4311286" y="6280251"/>
            <a:ext cx="1" cy="34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C24AC92-94DE-441B-AF22-EBA5CB852153}"/>
              </a:ext>
            </a:extLst>
          </p:cNvPr>
          <p:cNvCxnSpPr/>
          <p:nvPr/>
        </p:nvCxnSpPr>
        <p:spPr>
          <a:xfrm flipV="1">
            <a:off x="6111241" y="6262851"/>
            <a:ext cx="1" cy="34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4A80EB4-75AA-42D8-B4D7-0FFDB1DFE48C}"/>
              </a:ext>
            </a:extLst>
          </p:cNvPr>
          <p:cNvCxnSpPr/>
          <p:nvPr/>
        </p:nvCxnSpPr>
        <p:spPr>
          <a:xfrm flipV="1">
            <a:off x="7741375" y="6266400"/>
            <a:ext cx="1" cy="34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4AFDB2C-6038-4C88-8823-5E0FC68266FA}"/>
              </a:ext>
            </a:extLst>
          </p:cNvPr>
          <p:cNvCxnSpPr/>
          <p:nvPr/>
        </p:nvCxnSpPr>
        <p:spPr>
          <a:xfrm flipV="1">
            <a:off x="9615896" y="6262851"/>
            <a:ext cx="1" cy="34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7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Yetz,Neil</dc:creator>
  <cp:lastModifiedBy>Yetz,Neil</cp:lastModifiedBy>
  <cp:revision>3</cp:revision>
  <dcterms:created xsi:type="dcterms:W3CDTF">2020-06-08T18:58:08Z</dcterms:created>
  <dcterms:modified xsi:type="dcterms:W3CDTF">2020-06-08T19:39:11Z</dcterms:modified>
</cp:coreProperties>
</file>