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256F9-D965-411B-914A-D58596C98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0AE9E-2D0B-4C79-AC15-1489B22EC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12461-5C04-4A49-BBF4-AEA3BE4A6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DFFC-9499-494B-9C48-AFB530F192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2ACB9-4919-4EDB-A53D-97F536D3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49749-C34E-4F65-9194-E82C040A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D90C-A60A-42F2-9121-C5A478DD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1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B00CB-1396-4D54-8149-2A65440D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5CFE0-E6DA-4859-9474-3DC4920F2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C0160-E7C3-44BA-8B57-390FBD0D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DFFC-9499-494B-9C48-AFB530F192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F3E17-0935-4189-873E-CEBBBD86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044FB-A0B1-43D1-B313-63B51278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D90C-A60A-42F2-9121-C5A478DD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6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739B5C-C6FA-4B4E-AB1C-C1B6EF3C5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58C6B-0CE0-4960-9410-A4233D739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C23AA-FE4F-4BF2-AD2F-CD6FCB8B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DFFC-9499-494B-9C48-AFB530F192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1DBC1-8578-4C12-81CD-390D3AC8A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E0F1D-5132-4C75-B6FF-0A92571A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D90C-A60A-42F2-9121-C5A478DD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0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2B060-3351-4B0C-9861-84D783962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89BB2-946E-4EAB-97E8-149972A5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C49C6-FA93-4AF8-B6ED-7CC33B52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DFFC-9499-494B-9C48-AFB530F192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BB17A-6B5A-4185-8C64-1D5C46B9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22CF8-37EE-418F-ACE0-84BE030A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D90C-A60A-42F2-9121-C5A478DD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2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51D5D-4817-41F5-A747-1B108838C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47E61-BFBD-4D5D-9FE1-FB17CE567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8F2B2-4930-43EE-ADA0-D1A7DAD70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DFFC-9499-494B-9C48-AFB530F192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AC328-4A66-471D-BE4A-BC13B46E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E79CA-225D-4968-940B-6D67C3DC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D90C-A60A-42F2-9121-C5A478DD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1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7794-D9BF-406C-820D-3EDB55F3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9417A-5158-4CFD-A8A8-D1FF825D9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B0E56-40AB-4745-A2AC-D237BDF81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590F3-6A06-4646-BAED-C84759A8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DFFC-9499-494B-9C48-AFB530F192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3DF1B-22B4-48D7-AEB9-9A14A3CE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79FA8-4200-482E-A768-56D0AF8A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D90C-A60A-42F2-9121-C5A478DD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3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E9A9-3ED1-4323-B742-4C8CA56A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9D48A-6298-4576-9BAA-5D173A40F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0287F-D3C7-431C-864E-590C82733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96B04-D163-42C7-90BD-216643CBD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DECB14-BD8A-4D96-8F88-2EE058354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8E6CE9-5AFF-4BA9-9250-B064D487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DFFC-9499-494B-9C48-AFB530F192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577E9-D2DE-4846-A58B-B01F4149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708E2-DD40-4C3F-909D-95BBB653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D90C-A60A-42F2-9121-C5A478DD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8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FF34A-9B7A-45AF-95F1-551A1515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93B25B-4B66-460E-91F3-99254251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DFFC-9499-494B-9C48-AFB530F192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7F5B7-F066-4181-A574-2DEBA471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FB7E7-80F1-436B-9552-987EB110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D90C-A60A-42F2-9121-C5A478DD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6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E7711-0031-4550-9C26-E00AC23E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DFFC-9499-494B-9C48-AFB530F192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25DC06-B13F-4FDD-A523-F068A2D3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5FCEA-C1F2-4DA8-82CD-2A3C72EE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D90C-A60A-42F2-9121-C5A478DD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1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127B-E861-4410-89CF-B23E24679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BD3D6-6D76-4764-B23B-6B268AF7D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518ED-D78F-4FD7-828A-AF8E7F525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408FD-8376-47B6-AFD5-8CC26486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DFFC-9499-494B-9C48-AFB530F192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B09B1-8408-4D53-AD91-DDDCC2E7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CE2D3-457B-4877-A4D0-D1B8714D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D90C-A60A-42F2-9121-C5A478DD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6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3EF0-C42F-42DB-915A-644EAD6FE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D8DC2-9406-44D4-952A-729585EFD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C5EAB-9CCC-4E54-8164-E31F1FD82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551C5-8DF9-4644-9D40-E562FA96B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DFFC-9499-494B-9C48-AFB530F192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86795-13D1-4AD2-8A4C-00A686B9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BE2E2-3251-4057-9814-4901C9C3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D90C-A60A-42F2-9121-C5A478DD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3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D42465-535B-4249-BEA5-FB8AE8E2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F084-CCD4-48DD-A509-375F167CF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BA7E4-7835-434C-960F-515B459B0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FDFFC-9499-494B-9C48-AFB530F192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53FDE-6425-42BC-83EC-290EB829C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CC5EE-95F3-45DA-AE64-92527AFD1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DD90C-A60A-42F2-9121-C5A478DD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0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438E45-F2A3-4CBF-862A-0A081BA41E39}"/>
              </a:ext>
            </a:extLst>
          </p:cNvPr>
          <p:cNvCxnSpPr>
            <a:cxnSpLocks/>
          </p:cNvCxnSpPr>
          <p:nvPr/>
        </p:nvCxnSpPr>
        <p:spPr>
          <a:xfrm flipH="1">
            <a:off x="6096000" y="0"/>
            <a:ext cx="406" cy="3429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D6D770-B064-4B5D-85C3-A3502773562C}"/>
              </a:ext>
            </a:extLst>
          </p:cNvPr>
          <p:cNvCxnSpPr>
            <a:cxnSpLocks/>
          </p:cNvCxnSpPr>
          <p:nvPr/>
        </p:nvCxnSpPr>
        <p:spPr>
          <a:xfrm flipH="1">
            <a:off x="0" y="342900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553A592-E7C4-4C49-855B-1C8C8513C4FD}"/>
              </a:ext>
            </a:extLst>
          </p:cNvPr>
          <p:cNvSpPr/>
          <p:nvPr/>
        </p:nvSpPr>
        <p:spPr>
          <a:xfrm>
            <a:off x="1097289" y="1628505"/>
            <a:ext cx="866391" cy="8621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E4C383D-756E-4BDD-BB6F-E06D87FDAF2D}"/>
              </a:ext>
            </a:extLst>
          </p:cNvPr>
          <p:cNvSpPr/>
          <p:nvPr/>
        </p:nvSpPr>
        <p:spPr>
          <a:xfrm>
            <a:off x="3836139" y="1632856"/>
            <a:ext cx="866391" cy="8621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18BE09-273A-4B0D-BE74-68119798F2FB}"/>
              </a:ext>
            </a:extLst>
          </p:cNvPr>
          <p:cNvSpPr/>
          <p:nvPr/>
        </p:nvSpPr>
        <p:spPr>
          <a:xfrm>
            <a:off x="7502465" y="1632854"/>
            <a:ext cx="866391" cy="8621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B7CD65-93E5-4DD7-BEAF-7EF808B98643}"/>
              </a:ext>
            </a:extLst>
          </p:cNvPr>
          <p:cNvSpPr/>
          <p:nvPr/>
        </p:nvSpPr>
        <p:spPr>
          <a:xfrm>
            <a:off x="10241315" y="1637205"/>
            <a:ext cx="866391" cy="8621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A2FBF55-6669-44BB-B4AA-B27AFF35771C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963680" y="2059580"/>
            <a:ext cx="1872459" cy="4351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11EA8F6-D770-4431-9B24-B4D81B2B8DD9}"/>
              </a:ext>
            </a:extLst>
          </p:cNvPr>
          <p:cNvCxnSpPr>
            <a:stCxn id="17" idx="7"/>
            <a:endCxn id="18" idx="1"/>
          </p:cNvCxnSpPr>
          <p:nvPr/>
        </p:nvCxnSpPr>
        <p:spPr>
          <a:xfrm rot="16200000" flipH="1">
            <a:off x="9302909" y="698179"/>
            <a:ext cx="4351" cy="2126219"/>
          </a:xfrm>
          <a:prstGeom prst="curvedConnector3">
            <a:avLst>
              <a:gd name="adj1" fmla="val -815580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CE0458F7-57E6-4FF4-88F5-6405F5236C6A}"/>
              </a:ext>
            </a:extLst>
          </p:cNvPr>
          <p:cNvCxnSpPr>
            <a:stCxn id="18" idx="3"/>
            <a:endCxn id="17" idx="5"/>
          </p:cNvCxnSpPr>
          <p:nvPr/>
        </p:nvCxnSpPr>
        <p:spPr>
          <a:xfrm rot="5400000" flipH="1">
            <a:off x="9302910" y="1307811"/>
            <a:ext cx="4351" cy="2126219"/>
          </a:xfrm>
          <a:prstGeom prst="curvedConnector3">
            <a:avLst>
              <a:gd name="adj1" fmla="val -815580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5D938A5-334D-4239-80D5-4341CB790FBA}"/>
              </a:ext>
            </a:extLst>
          </p:cNvPr>
          <p:cNvSpPr txBox="1"/>
          <p:nvPr/>
        </p:nvSpPr>
        <p:spPr>
          <a:xfrm>
            <a:off x="1230038" y="1883613"/>
            <a:ext cx="60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2A6626-BEF7-443A-BCD8-29EFD09C84C1}"/>
              </a:ext>
            </a:extLst>
          </p:cNvPr>
          <p:cNvSpPr txBox="1"/>
          <p:nvPr/>
        </p:nvSpPr>
        <p:spPr>
          <a:xfrm>
            <a:off x="3966764" y="1885403"/>
            <a:ext cx="60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67E331-6B95-4CED-ADAD-84EB8956A4A2}"/>
              </a:ext>
            </a:extLst>
          </p:cNvPr>
          <p:cNvSpPr txBox="1"/>
          <p:nvPr/>
        </p:nvSpPr>
        <p:spPr>
          <a:xfrm>
            <a:off x="7635215" y="1870545"/>
            <a:ext cx="60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6B1017-DEF3-48E2-A651-2BC0CE8A9500}"/>
              </a:ext>
            </a:extLst>
          </p:cNvPr>
          <p:cNvSpPr txBox="1"/>
          <p:nvPr/>
        </p:nvSpPr>
        <p:spPr>
          <a:xfrm>
            <a:off x="10371941" y="1872335"/>
            <a:ext cx="60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90387B-1A10-461F-A810-23FAC40B10C1}"/>
              </a:ext>
            </a:extLst>
          </p:cNvPr>
          <p:cNvSpPr txBox="1"/>
          <p:nvPr/>
        </p:nvSpPr>
        <p:spPr>
          <a:xfrm>
            <a:off x="165463" y="87086"/>
            <a:ext cx="3212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 1: Non-reciprocated tie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B66519-3D86-4CBE-8B4E-D8ADCD0E0BF5}"/>
              </a:ext>
            </a:extLst>
          </p:cNvPr>
          <p:cNvSpPr txBox="1"/>
          <p:nvPr/>
        </p:nvSpPr>
        <p:spPr>
          <a:xfrm>
            <a:off x="6187455" y="87086"/>
            <a:ext cx="3212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 2: Reciprocated tie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1FA728-A4CA-4221-99A0-B9BE39827F89}"/>
              </a:ext>
            </a:extLst>
          </p:cNvPr>
          <p:cNvSpPr txBox="1"/>
          <p:nvPr/>
        </p:nvSpPr>
        <p:spPr>
          <a:xfrm>
            <a:off x="165463" y="3489466"/>
            <a:ext cx="3074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 3: Complex network</a:t>
            </a: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2454A0CB-25C4-41BA-A604-6B3A16F3B434}"/>
              </a:ext>
            </a:extLst>
          </p:cNvPr>
          <p:cNvGrpSpPr/>
          <p:nvPr/>
        </p:nvGrpSpPr>
        <p:grpSpPr>
          <a:xfrm>
            <a:off x="3821538" y="3920539"/>
            <a:ext cx="7297174" cy="2856914"/>
            <a:chOff x="3821538" y="3920539"/>
            <a:chExt cx="7297174" cy="285691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4F1803C-9799-4338-9FE5-6FC685A04EC4}"/>
                </a:ext>
              </a:extLst>
            </p:cNvPr>
            <p:cNvSpPr/>
            <p:nvPr/>
          </p:nvSpPr>
          <p:spPr>
            <a:xfrm>
              <a:off x="5988994" y="4656430"/>
              <a:ext cx="866391" cy="8621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A971631-F75A-4F1D-BE93-5239CAEFA119}"/>
                </a:ext>
              </a:extLst>
            </p:cNvPr>
            <p:cNvSpPr/>
            <p:nvPr/>
          </p:nvSpPr>
          <p:spPr>
            <a:xfrm>
              <a:off x="4380395" y="4007372"/>
              <a:ext cx="866391" cy="8621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5D777B-E581-4526-AA7E-47D518A2CFB3}"/>
                </a:ext>
              </a:extLst>
            </p:cNvPr>
            <p:cNvSpPr/>
            <p:nvPr/>
          </p:nvSpPr>
          <p:spPr>
            <a:xfrm>
              <a:off x="7345471" y="5915304"/>
              <a:ext cx="866391" cy="8621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D69D87B-08C9-46DE-8C75-215692C635A1}"/>
                </a:ext>
              </a:extLst>
            </p:cNvPr>
            <p:cNvSpPr/>
            <p:nvPr/>
          </p:nvSpPr>
          <p:spPr>
            <a:xfrm>
              <a:off x="3821538" y="5843445"/>
              <a:ext cx="866391" cy="8621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C31A0D6-DBD9-4EBB-94D1-E2D8DE95C050}"/>
                </a:ext>
              </a:extLst>
            </p:cNvPr>
            <p:cNvSpPr/>
            <p:nvPr/>
          </p:nvSpPr>
          <p:spPr>
            <a:xfrm>
              <a:off x="6853467" y="3920539"/>
              <a:ext cx="866391" cy="8621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E36C0E1-F901-45E2-B223-45BBB5C1E499}"/>
                </a:ext>
              </a:extLst>
            </p:cNvPr>
            <p:cNvSpPr/>
            <p:nvPr/>
          </p:nvSpPr>
          <p:spPr>
            <a:xfrm>
              <a:off x="8837173" y="5116285"/>
              <a:ext cx="866391" cy="8621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F8D0844B-B7CF-426F-B3CA-A47491944FEC}"/>
                </a:ext>
              </a:extLst>
            </p:cNvPr>
            <p:cNvCxnSpPr>
              <a:cxnSpLocks/>
              <a:stCxn id="45" idx="7"/>
              <a:endCxn id="49" idx="2"/>
            </p:cNvCxnSpPr>
            <p:nvPr/>
          </p:nvCxnSpPr>
          <p:spPr>
            <a:xfrm rot="16200000" flipH="1">
              <a:off x="5877694" y="3375842"/>
              <a:ext cx="217983" cy="1733561"/>
            </a:xfrm>
            <a:prstGeom prst="curvedConnector4">
              <a:avLst>
                <a:gd name="adj1" fmla="val -104871"/>
                <a:gd name="adj2" fmla="val 53659"/>
              </a:avLst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or: Curved 65">
              <a:extLst>
                <a:ext uri="{FF2B5EF4-FFF2-40B4-BE49-F238E27FC236}">
                  <a16:creationId xmlns:a16="http://schemas.microsoft.com/office/drawing/2014/main" id="{E83C98F2-9C3C-4862-BD78-CEA624EC3FC9}"/>
                </a:ext>
              </a:extLst>
            </p:cNvPr>
            <p:cNvCxnSpPr>
              <a:cxnSpLocks/>
              <a:stCxn id="48" idx="7"/>
              <a:endCxn id="49" idx="4"/>
            </p:cNvCxnSpPr>
            <p:nvPr/>
          </p:nvCxnSpPr>
          <p:spPr>
            <a:xfrm rot="5400000" flipH="1" flipV="1">
              <a:off x="5330348" y="4013389"/>
              <a:ext cx="1187016" cy="2725614"/>
            </a:xfrm>
            <a:prstGeom prst="curvedConnector3">
              <a:avLst>
                <a:gd name="adj1" fmla="val -429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or: Curved 67">
              <a:extLst>
                <a:ext uri="{FF2B5EF4-FFF2-40B4-BE49-F238E27FC236}">
                  <a16:creationId xmlns:a16="http://schemas.microsoft.com/office/drawing/2014/main" id="{66EAD407-9A8D-4707-A54C-AECF318D76EF}"/>
                </a:ext>
              </a:extLst>
            </p:cNvPr>
            <p:cNvCxnSpPr>
              <a:cxnSpLocks/>
              <a:stCxn id="48" idx="0"/>
              <a:endCxn id="44" idx="3"/>
            </p:cNvCxnSpPr>
            <p:nvPr/>
          </p:nvCxnSpPr>
          <p:spPr>
            <a:xfrm rot="5400000" flipH="1" flipV="1">
              <a:off x="4959742" y="4687313"/>
              <a:ext cx="451125" cy="186114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nector: Curved 70">
              <a:extLst>
                <a:ext uri="{FF2B5EF4-FFF2-40B4-BE49-F238E27FC236}">
                  <a16:creationId xmlns:a16="http://schemas.microsoft.com/office/drawing/2014/main" id="{C26E1A9B-5CBD-4EB4-B0A9-D23F550DDAEE}"/>
                </a:ext>
              </a:extLst>
            </p:cNvPr>
            <p:cNvCxnSpPr>
              <a:cxnSpLocks/>
              <a:stCxn id="48" idx="1"/>
              <a:endCxn id="45" idx="3"/>
            </p:cNvCxnSpPr>
            <p:nvPr/>
          </p:nvCxnSpPr>
          <p:spPr>
            <a:xfrm rot="5400000" flipH="1" flipV="1">
              <a:off x="3614625" y="5077055"/>
              <a:ext cx="1226442" cy="55885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nector: Curved 72">
              <a:extLst>
                <a:ext uri="{FF2B5EF4-FFF2-40B4-BE49-F238E27FC236}">
                  <a16:creationId xmlns:a16="http://schemas.microsoft.com/office/drawing/2014/main" id="{724E528F-2889-4358-B0F1-880DE0840DD2}"/>
                </a:ext>
              </a:extLst>
            </p:cNvPr>
            <p:cNvCxnSpPr>
              <a:cxnSpLocks/>
              <a:stCxn id="48" idx="6"/>
              <a:endCxn id="47" idx="2"/>
            </p:cNvCxnSpPr>
            <p:nvPr/>
          </p:nvCxnSpPr>
          <p:spPr>
            <a:xfrm>
              <a:off x="4687929" y="6274520"/>
              <a:ext cx="2657542" cy="7185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onnector: Curved 112">
              <a:extLst>
                <a:ext uri="{FF2B5EF4-FFF2-40B4-BE49-F238E27FC236}">
                  <a16:creationId xmlns:a16="http://schemas.microsoft.com/office/drawing/2014/main" id="{2EFFE38F-D57A-48DC-B131-A4EF4D038AE5}"/>
                </a:ext>
              </a:extLst>
            </p:cNvPr>
            <p:cNvCxnSpPr>
              <a:cxnSpLocks/>
              <a:stCxn id="49" idx="3"/>
              <a:endCxn id="44" idx="6"/>
            </p:cNvCxnSpPr>
            <p:nvPr/>
          </p:nvCxnSpPr>
          <p:spPr>
            <a:xfrm rot="5400000">
              <a:off x="6702328" y="4809486"/>
              <a:ext cx="431076" cy="12496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nector: Curved 114">
              <a:extLst>
                <a:ext uri="{FF2B5EF4-FFF2-40B4-BE49-F238E27FC236}">
                  <a16:creationId xmlns:a16="http://schemas.microsoft.com/office/drawing/2014/main" id="{B3CA44D3-A121-4B12-B5A1-3193E597C928}"/>
                </a:ext>
              </a:extLst>
            </p:cNvPr>
            <p:cNvCxnSpPr>
              <a:cxnSpLocks/>
              <a:stCxn id="51" idx="2"/>
              <a:endCxn id="44" idx="6"/>
            </p:cNvCxnSpPr>
            <p:nvPr/>
          </p:nvCxnSpPr>
          <p:spPr>
            <a:xfrm rot="10800000">
              <a:off x="6855385" y="5087506"/>
              <a:ext cx="1981788" cy="45985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nector: Curved 116">
              <a:extLst>
                <a:ext uri="{FF2B5EF4-FFF2-40B4-BE49-F238E27FC236}">
                  <a16:creationId xmlns:a16="http://schemas.microsoft.com/office/drawing/2014/main" id="{5CAEA6FF-A45C-4764-9F48-CCBB8674BEB4}"/>
                </a:ext>
              </a:extLst>
            </p:cNvPr>
            <p:cNvCxnSpPr>
              <a:cxnSpLocks/>
              <a:stCxn id="47" idx="1"/>
              <a:endCxn id="44" idx="5"/>
            </p:cNvCxnSpPr>
            <p:nvPr/>
          </p:nvCxnSpPr>
          <p:spPr>
            <a:xfrm rot="16200000" flipV="1">
              <a:off x="6775807" y="5345019"/>
              <a:ext cx="649243" cy="74384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Connector: Curved 130">
              <a:extLst>
                <a:ext uri="{FF2B5EF4-FFF2-40B4-BE49-F238E27FC236}">
                  <a16:creationId xmlns:a16="http://schemas.microsoft.com/office/drawing/2014/main" id="{BE3D0E96-19B1-47DB-AC4D-964C09593141}"/>
                </a:ext>
              </a:extLst>
            </p:cNvPr>
            <p:cNvCxnSpPr>
              <a:stCxn id="45" idx="2"/>
              <a:endCxn id="48" idx="2"/>
            </p:cNvCxnSpPr>
            <p:nvPr/>
          </p:nvCxnSpPr>
          <p:spPr>
            <a:xfrm rot="10800000" flipV="1">
              <a:off x="3821539" y="4438446"/>
              <a:ext cx="558857" cy="1836073"/>
            </a:xfrm>
            <a:prstGeom prst="curvedConnector3">
              <a:avLst>
                <a:gd name="adj1" fmla="val 14090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Connector: Curved 137">
              <a:extLst>
                <a:ext uri="{FF2B5EF4-FFF2-40B4-BE49-F238E27FC236}">
                  <a16:creationId xmlns:a16="http://schemas.microsoft.com/office/drawing/2014/main" id="{70D004B4-CD62-4A2B-B3C7-5B1667AFCECE}"/>
                </a:ext>
              </a:extLst>
            </p:cNvPr>
            <p:cNvCxnSpPr>
              <a:stCxn id="44" idx="2"/>
              <a:endCxn id="45" idx="4"/>
            </p:cNvCxnSpPr>
            <p:nvPr/>
          </p:nvCxnSpPr>
          <p:spPr>
            <a:xfrm rot="10800000">
              <a:off x="4813592" y="4869521"/>
              <a:ext cx="1175403" cy="21798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Connector: Curved 139">
              <a:extLst>
                <a:ext uri="{FF2B5EF4-FFF2-40B4-BE49-F238E27FC236}">
                  <a16:creationId xmlns:a16="http://schemas.microsoft.com/office/drawing/2014/main" id="{AF1DB0A1-7887-435F-A4FA-D16DBC6B85E4}"/>
                </a:ext>
              </a:extLst>
            </p:cNvPr>
            <p:cNvCxnSpPr>
              <a:stCxn id="45" idx="6"/>
              <a:endCxn id="44" idx="1"/>
            </p:cNvCxnSpPr>
            <p:nvPr/>
          </p:nvCxnSpPr>
          <p:spPr>
            <a:xfrm>
              <a:off x="5246786" y="4438447"/>
              <a:ext cx="869088" cy="34424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Connector: Curved 141">
              <a:extLst>
                <a:ext uri="{FF2B5EF4-FFF2-40B4-BE49-F238E27FC236}">
                  <a16:creationId xmlns:a16="http://schemas.microsoft.com/office/drawing/2014/main" id="{BB378D27-4712-41D7-A5F6-145B3891A335}"/>
                </a:ext>
              </a:extLst>
            </p:cNvPr>
            <p:cNvCxnSpPr>
              <a:stCxn id="49" idx="1"/>
              <a:endCxn id="45" idx="0"/>
            </p:cNvCxnSpPr>
            <p:nvPr/>
          </p:nvCxnSpPr>
          <p:spPr>
            <a:xfrm rot="16200000" flipV="1">
              <a:off x="5877256" y="2943707"/>
              <a:ext cx="39426" cy="2166756"/>
            </a:xfrm>
            <a:prstGeom prst="curvedConnector3">
              <a:avLst>
                <a:gd name="adj1" fmla="val 90006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0FF3D7E-23F8-484E-80BD-4D6BE2E357E1}"/>
                </a:ext>
              </a:extLst>
            </p:cNvPr>
            <p:cNvSpPr txBox="1"/>
            <p:nvPr/>
          </p:nvSpPr>
          <p:spPr>
            <a:xfrm>
              <a:off x="3979820" y="6074208"/>
              <a:ext cx="563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2E26AA7-3E11-49DE-A5DE-20C33100FF2C}"/>
                </a:ext>
              </a:extLst>
            </p:cNvPr>
            <p:cNvSpPr txBox="1"/>
            <p:nvPr/>
          </p:nvSpPr>
          <p:spPr>
            <a:xfrm>
              <a:off x="4515404" y="4232344"/>
              <a:ext cx="563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13644B9-273C-44E4-A6FD-61FC74714DC9}"/>
                </a:ext>
              </a:extLst>
            </p:cNvPr>
            <p:cNvSpPr txBox="1"/>
            <p:nvPr/>
          </p:nvSpPr>
          <p:spPr>
            <a:xfrm>
              <a:off x="6152626" y="4937741"/>
              <a:ext cx="563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92FC66A-E3D5-489B-80BF-C4E8B9774048}"/>
                </a:ext>
              </a:extLst>
            </p:cNvPr>
            <p:cNvSpPr txBox="1"/>
            <p:nvPr/>
          </p:nvSpPr>
          <p:spPr>
            <a:xfrm>
              <a:off x="7008907" y="4171384"/>
              <a:ext cx="563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7EB6890-EBCE-4702-9936-C11E50580F13}"/>
                </a:ext>
              </a:extLst>
            </p:cNvPr>
            <p:cNvSpPr txBox="1"/>
            <p:nvPr/>
          </p:nvSpPr>
          <p:spPr>
            <a:xfrm>
              <a:off x="8991624" y="5364473"/>
              <a:ext cx="563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22550CE-5C1D-42F9-827B-32B65C4C543D}"/>
                </a:ext>
              </a:extLst>
            </p:cNvPr>
            <p:cNvSpPr txBox="1"/>
            <p:nvPr/>
          </p:nvSpPr>
          <p:spPr>
            <a:xfrm>
              <a:off x="7498105" y="6178716"/>
              <a:ext cx="563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F38B6F69-ADF4-4945-9F65-6FA3E4BA34C2}"/>
                </a:ext>
              </a:extLst>
            </p:cNvPr>
            <p:cNvSpPr/>
            <p:nvPr/>
          </p:nvSpPr>
          <p:spPr>
            <a:xfrm>
              <a:off x="10252321" y="3927554"/>
              <a:ext cx="866391" cy="8621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559D88C3-3B52-4A43-99C1-6AB669651DD0}"/>
                </a:ext>
              </a:extLst>
            </p:cNvPr>
            <p:cNvSpPr txBox="1"/>
            <p:nvPr/>
          </p:nvSpPr>
          <p:spPr>
            <a:xfrm>
              <a:off x="10402420" y="4153973"/>
              <a:ext cx="563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cxnSp>
          <p:nvCxnSpPr>
            <p:cNvPr id="168" name="Connector: Curved 167">
              <a:extLst>
                <a:ext uri="{FF2B5EF4-FFF2-40B4-BE49-F238E27FC236}">
                  <a16:creationId xmlns:a16="http://schemas.microsoft.com/office/drawing/2014/main" id="{2AF083D4-93FF-4978-B784-D8657CAACF8E}"/>
                </a:ext>
              </a:extLst>
            </p:cNvPr>
            <p:cNvCxnSpPr>
              <a:stCxn id="49" idx="5"/>
              <a:endCxn id="47" idx="0"/>
            </p:cNvCxnSpPr>
            <p:nvPr/>
          </p:nvCxnSpPr>
          <p:spPr>
            <a:xfrm rot="16200000" flipH="1">
              <a:off x="7056385" y="5193021"/>
              <a:ext cx="1258875" cy="18568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813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26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Yetz,Neil</dc:creator>
  <cp:lastModifiedBy>Yetz,Neil</cp:lastModifiedBy>
  <cp:revision>11</cp:revision>
  <dcterms:created xsi:type="dcterms:W3CDTF">2020-05-12T14:30:10Z</dcterms:created>
  <dcterms:modified xsi:type="dcterms:W3CDTF">2020-05-13T14:15:31Z</dcterms:modified>
</cp:coreProperties>
</file>