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8DA4-5AF5-4D93-940D-34686114B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AD-C387-4E8C-BEC8-71DCBD8B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00314"/>
              </p:ext>
            </p:extLst>
          </p:nvPr>
        </p:nvGraphicFramePr>
        <p:xfrm>
          <a:off x="3553818" y="676125"/>
          <a:ext cx="20871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98"/>
                <a:gridCol w="16611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Ngày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1"/>
              </p:ext>
            </p:extLst>
          </p:nvPr>
        </p:nvGraphicFramePr>
        <p:xfrm>
          <a:off x="3525516" y="3623977"/>
          <a:ext cx="2143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01"/>
                <a:gridCol w="16894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tiết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HD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CTHD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23926"/>
              </p:ext>
            </p:extLst>
          </p:nvPr>
        </p:nvGraphicFramePr>
        <p:xfrm>
          <a:off x="6595291" y="1216056"/>
          <a:ext cx="20871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52"/>
                <a:gridCol w="16285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còn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khẩu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trò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75267"/>
              </p:ext>
            </p:extLst>
          </p:nvPr>
        </p:nvGraphicFramePr>
        <p:xfrm>
          <a:off x="9573623" y="1216056"/>
          <a:ext cx="20871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51"/>
                <a:gridCol w="162850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tiền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Ngày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nạp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4098"/>
              </p:ext>
            </p:extLst>
          </p:nvPr>
        </p:nvGraphicFramePr>
        <p:xfrm>
          <a:off x="408936" y="1216056"/>
          <a:ext cx="22471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4"/>
                <a:gridCol w="17967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>
            <a:stCxn id="12" idx="3"/>
            <a:endCxn id="9" idx="1"/>
          </p:cNvCxnSpPr>
          <p:nvPr/>
        </p:nvCxnSpPr>
        <p:spPr>
          <a:xfrm>
            <a:off x="2656113" y="2143156"/>
            <a:ext cx="869403" cy="259334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>
          <a:xfrm>
            <a:off x="4597395" y="2901165"/>
            <a:ext cx="1" cy="72281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11" idx="1"/>
          </p:cNvCxnSpPr>
          <p:nvPr/>
        </p:nvCxnSpPr>
        <p:spPr>
          <a:xfrm flipV="1">
            <a:off x="8682445" y="2143156"/>
            <a:ext cx="891178" cy="370840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0" idx="1"/>
          </p:cNvCxnSpPr>
          <p:nvPr/>
        </p:nvCxnSpPr>
        <p:spPr>
          <a:xfrm>
            <a:off x="5640972" y="1788645"/>
            <a:ext cx="954319" cy="725351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rot="16200000">
            <a:off x="3300058" y="4614576"/>
            <a:ext cx="207074" cy="243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9348167" y="2021234"/>
            <a:ext cx="207074" cy="2438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 flipH="1">
            <a:off x="5659355" y="1666725"/>
            <a:ext cx="207074" cy="2438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flipH="1">
            <a:off x="4500871" y="3380137"/>
            <a:ext cx="193048" cy="2438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5644" y="1227913"/>
            <a:ext cx="2513875" cy="247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65644" y="1966577"/>
            <a:ext cx="2513875" cy="247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1782" y="858581"/>
            <a:ext cx="110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5645" y="159724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0102" y="550322"/>
            <a:ext cx="2513875" cy="247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0102" y="1288986"/>
            <a:ext cx="2513875" cy="247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6240" y="18099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103" y="91965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65644" y="550322"/>
            <a:ext cx="2513875" cy="247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1782" y="18099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12552"/>
              </p:ext>
            </p:extLst>
          </p:nvPr>
        </p:nvGraphicFramePr>
        <p:xfrm>
          <a:off x="1265644" y="3491024"/>
          <a:ext cx="558322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942"/>
                <a:gridCol w="2287205"/>
                <a:gridCol w="186107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644" y="3045199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66671" y="4746137"/>
            <a:ext cx="1521098" cy="269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038865" y="4746137"/>
            <a:ext cx="722811" cy="269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270102" y="2013696"/>
            <a:ext cx="2513875" cy="247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70103" y="1644364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65644" y="2485755"/>
            <a:ext cx="722811" cy="269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091383" y="2508101"/>
            <a:ext cx="722811" cy="269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17122" y="2508101"/>
            <a:ext cx="722811" cy="269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3779519" y="2511913"/>
            <a:ext cx="722811" cy="269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</a:t>
            </a:r>
            <a:endParaRPr lang="en-US" sz="1200" dirty="0"/>
          </a:p>
        </p:txBody>
      </p:sp>
      <p:sp>
        <p:nvSpPr>
          <p:cNvPr id="26" name="Isosceles Triangle 25"/>
          <p:cNvSpPr/>
          <p:nvPr/>
        </p:nvSpPr>
        <p:spPr>
          <a:xfrm flipV="1">
            <a:off x="2535802" y="4802743"/>
            <a:ext cx="156754" cy="156754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28024"/>
              </p:ext>
            </p:extLst>
          </p:nvPr>
        </p:nvGraphicFramePr>
        <p:xfrm>
          <a:off x="969553" y="1566459"/>
          <a:ext cx="576217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00"/>
                <a:gridCol w="1770386"/>
                <a:gridCol w="1440543"/>
                <a:gridCol w="144054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Ngày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dirty="0" err="1" smtClean="0"/>
                        <a:t>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Tổng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69554" y="1166953"/>
            <a:ext cx="1521098" cy="269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1748" y="1166953"/>
            <a:ext cx="1521098" cy="269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691" y="797621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1748" y="797621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13942" y="1166953"/>
            <a:ext cx="722811" cy="269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63836"/>
              </p:ext>
            </p:extLst>
          </p:nvPr>
        </p:nvGraphicFramePr>
        <p:xfrm>
          <a:off x="995679" y="4048402"/>
          <a:ext cx="33131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259"/>
                <a:gridCol w="203586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9554" y="3540821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</a:t>
            </a:r>
            <a:r>
              <a:rPr lang="en-US" dirty="0" err="1" smtClean="0"/>
              <a:t>khách</a:t>
            </a:r>
            <a:r>
              <a:rPr lang="en-US" dirty="0" smtClean="0"/>
              <a:t> VIP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2023-12-01T11:49:32Z</dcterms:created>
  <dcterms:modified xsi:type="dcterms:W3CDTF">2023-12-02T12:49:48Z</dcterms:modified>
</cp:coreProperties>
</file>