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24"/>
  </p:normalViewPr>
  <p:slideViewPr>
    <p:cSldViewPr snapToGrid="0" snapToObjects="1" showGuides="1">
      <p:cViewPr>
        <p:scale>
          <a:sx n="95" d="100"/>
          <a:sy n="95" d="100"/>
        </p:scale>
        <p:origin x="1888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B06B-18AD-EC47-A181-9DD49B4CBB4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67337" y="5863134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hr-HR" sz="2000" dirty="0" smtClean="0"/>
                  <a:t>809.639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36.0733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7" y="5863134"/>
                <a:ext cx="378020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1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67337" y="6269431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is-IS" sz="2000" dirty="0" smtClean="0"/>
                  <a:t>2220.25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19.26775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7" y="6269431"/>
                <a:ext cx="378020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3" t="-7576" r="-80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24149"/>
            <a:ext cx="903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 11847</a:t>
            </a:r>
            <a:r>
              <a:rPr lang="en-US" sz="2800" dirty="0" smtClean="0"/>
              <a:t>: </a:t>
            </a:r>
            <a:r>
              <a:rPr lang="en-US" sz="2800" dirty="0" err="1" smtClean="0"/>
              <a:t>V_anode</a:t>
            </a:r>
            <a:r>
              <a:rPr lang="en-US" sz="2800" dirty="0" smtClean="0"/>
              <a:t> = +2115V, T=22.2416C, P=765.9918torr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36" y="623926"/>
            <a:ext cx="6777317" cy="51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7" y="720212"/>
            <a:ext cx="6962305" cy="5070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67337" y="5863134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729.420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fi-FI" sz="2000" dirty="0" smtClean="0"/>
                  <a:t>10.79785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7" y="5863134"/>
                <a:ext cx="378020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3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67337" y="6269431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hr-HR" sz="2000" dirty="0" smtClean="0"/>
                  <a:t>2183.07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36.7453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7" y="6269431"/>
                <a:ext cx="365035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669" t="-7576" r="-66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24149"/>
            <a:ext cx="910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 11892</a:t>
            </a:r>
            <a:r>
              <a:rPr lang="en-US" sz="2800" dirty="0" smtClean="0"/>
              <a:t>: </a:t>
            </a:r>
            <a:r>
              <a:rPr lang="en-US" sz="2800" dirty="0" err="1" smtClean="0"/>
              <a:t>V_anode</a:t>
            </a:r>
            <a:r>
              <a:rPr lang="en-US" sz="2800" dirty="0" smtClean="0"/>
              <a:t> = +2115V, T=22.5812C, P=751.0872 </a:t>
            </a:r>
            <a:r>
              <a:rPr lang="en-US" sz="2800" dirty="0" err="1" smtClean="0"/>
              <a:t>torr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55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</cp:revision>
  <dcterms:created xsi:type="dcterms:W3CDTF">2020-02-29T19:48:46Z</dcterms:created>
  <dcterms:modified xsi:type="dcterms:W3CDTF">2020-02-29T21:07:36Z</dcterms:modified>
</cp:coreProperties>
</file>