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671"/>
  </p:normalViewPr>
  <p:slideViewPr>
    <p:cSldViewPr snapToGrid="0" snapToObjects="1" showGuides="1">
      <p:cViewPr>
        <p:scale>
          <a:sx n="95" d="100"/>
          <a:sy n="95" d="100"/>
        </p:scale>
        <p:origin x="2040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B06B-18AD-EC47-A181-9DD49B4CBB4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511B-2E8F-FC4D-8325-99D9FA83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4149"/>
            <a:ext cx="412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2% Gas-mixture Variations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" y="583000"/>
            <a:ext cx="8212701" cy="627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9858" y="40955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82:18, </a:t>
            </a:r>
            <a:r>
              <a:rPr lang="en-US" dirty="0" err="1"/>
              <a:t>t_max</a:t>
            </a:r>
            <a:r>
              <a:rPr lang="en-US" dirty="0"/>
              <a:t>: 2834.81</a:t>
            </a:r>
          </a:p>
          <a:p>
            <a:r>
              <a:rPr lang="en-US" dirty="0"/>
              <a:t>81:19, </a:t>
            </a:r>
            <a:r>
              <a:rPr lang="en-US" dirty="0" err="1"/>
              <a:t>t_max</a:t>
            </a:r>
            <a:r>
              <a:rPr lang="en-US" dirty="0"/>
              <a:t>: 2843.67</a:t>
            </a:r>
          </a:p>
          <a:p>
            <a:r>
              <a:rPr lang="pt-BR" dirty="0"/>
              <a:t>80:20, </a:t>
            </a:r>
            <a:r>
              <a:rPr lang="pt-BR" dirty="0" err="1"/>
              <a:t>t_max</a:t>
            </a:r>
            <a:r>
              <a:rPr lang="pt-BR" dirty="0"/>
              <a:t>: 2828.87</a:t>
            </a:r>
          </a:p>
          <a:p>
            <a:r>
              <a:rPr lang="cs-CZ" dirty="0"/>
              <a:t>79:21, </a:t>
            </a:r>
            <a:r>
              <a:rPr lang="cs-CZ" dirty="0" err="1"/>
              <a:t>t_max</a:t>
            </a:r>
            <a:r>
              <a:rPr lang="cs-CZ" dirty="0"/>
              <a:t>: 2834.61</a:t>
            </a:r>
          </a:p>
          <a:p>
            <a:r>
              <a:rPr lang="en-US" dirty="0"/>
              <a:t>78:22, </a:t>
            </a:r>
            <a:r>
              <a:rPr lang="en-US" dirty="0" err="1"/>
              <a:t>t_max</a:t>
            </a:r>
            <a:r>
              <a:rPr lang="en-US" dirty="0"/>
              <a:t>: </a:t>
            </a:r>
            <a:r>
              <a:rPr lang="en-US" dirty="0" smtClean="0"/>
              <a:t>2847.63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4149"/>
            <a:ext cx="412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2% Gas-mixture Variations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" y="778214"/>
            <a:ext cx="7957207" cy="6079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1942" y="435777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82:18, </a:t>
            </a:r>
            <a:r>
              <a:rPr lang="en-US" dirty="0" err="1"/>
              <a:t>phi_max</a:t>
            </a:r>
            <a:r>
              <a:rPr lang="en-US" dirty="0"/>
              <a:t>: 0.789483</a:t>
            </a:r>
          </a:p>
          <a:p>
            <a:r>
              <a:rPr lang="en-US" dirty="0"/>
              <a:t>81:19, </a:t>
            </a:r>
            <a:r>
              <a:rPr lang="en-US" dirty="0" err="1"/>
              <a:t>phi_max</a:t>
            </a:r>
            <a:r>
              <a:rPr lang="en-US" dirty="0"/>
              <a:t>: 0.774728</a:t>
            </a:r>
          </a:p>
          <a:p>
            <a:r>
              <a:rPr lang="en-US" dirty="0"/>
              <a:t>80:20, </a:t>
            </a:r>
            <a:r>
              <a:rPr lang="en-US" dirty="0" err="1"/>
              <a:t>phi_max</a:t>
            </a:r>
            <a:r>
              <a:rPr lang="en-US" dirty="0"/>
              <a:t>: 0.762025</a:t>
            </a:r>
          </a:p>
          <a:p>
            <a:r>
              <a:rPr lang="en-US" dirty="0"/>
              <a:t>79:21, </a:t>
            </a:r>
            <a:r>
              <a:rPr lang="en-US" dirty="0" err="1"/>
              <a:t>phi_max</a:t>
            </a:r>
            <a:r>
              <a:rPr lang="en-US" dirty="0"/>
              <a:t>: 0.742272</a:t>
            </a:r>
          </a:p>
          <a:p>
            <a:r>
              <a:rPr lang="en-US" dirty="0"/>
              <a:t>78:22, </a:t>
            </a:r>
            <a:r>
              <a:rPr lang="en-US" dirty="0" err="1"/>
              <a:t>phi_max</a:t>
            </a:r>
            <a:r>
              <a:rPr lang="en-US" dirty="0"/>
              <a:t>: 0.728091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4149"/>
            <a:ext cx="357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% Pressure Variations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481"/>
            <a:ext cx="8300481" cy="5927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20354" y="4128247"/>
            <a:ext cx="2446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 = 765,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: 3010.88</a:t>
            </a:r>
          </a:p>
          <a:p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 = 760,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: 3014.41</a:t>
            </a:r>
          </a:p>
          <a:p>
            <a:r>
              <a:rPr lang="en-US" dirty="0"/>
              <a:t>P = 755, </a:t>
            </a:r>
            <a:r>
              <a:rPr lang="en-US" dirty="0" err="1"/>
              <a:t>t_max</a:t>
            </a:r>
            <a:r>
              <a:rPr lang="en-US" dirty="0"/>
              <a:t>: 3022</a:t>
            </a:r>
          </a:p>
          <a:p>
            <a:r>
              <a:rPr lang="en-US" dirty="0"/>
              <a:t>P = 750, </a:t>
            </a:r>
            <a:r>
              <a:rPr lang="en-US" dirty="0" err="1"/>
              <a:t>t_max</a:t>
            </a:r>
            <a:r>
              <a:rPr lang="en-US" dirty="0"/>
              <a:t>: 3014.21</a:t>
            </a:r>
          </a:p>
          <a:p>
            <a:r>
              <a:rPr lang="en-US" dirty="0"/>
              <a:t>P = 745, </a:t>
            </a:r>
            <a:r>
              <a:rPr lang="en-US" dirty="0" err="1"/>
              <a:t>t_max</a:t>
            </a:r>
            <a:r>
              <a:rPr lang="en-US" dirty="0"/>
              <a:t>: </a:t>
            </a:r>
            <a:r>
              <a:rPr lang="en-US" dirty="0" smtClean="0"/>
              <a:t>3012.23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2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4149"/>
            <a:ext cx="357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% Pressure Variations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0" y="759500"/>
            <a:ext cx="8404412" cy="60016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86966" y="43308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 = 765, </a:t>
            </a:r>
            <a:r>
              <a:rPr lang="en-US" dirty="0" err="1"/>
              <a:t>phi_max</a:t>
            </a:r>
            <a:r>
              <a:rPr lang="en-US" dirty="0"/>
              <a:t>: 0.805438</a:t>
            </a:r>
          </a:p>
          <a:p>
            <a:r>
              <a:rPr lang="en-US" dirty="0"/>
              <a:t>P = 760, </a:t>
            </a:r>
            <a:r>
              <a:rPr lang="en-US" dirty="0" err="1"/>
              <a:t>phi_max</a:t>
            </a:r>
            <a:r>
              <a:rPr lang="en-US" dirty="0"/>
              <a:t>: 0.811303</a:t>
            </a:r>
          </a:p>
          <a:p>
            <a:r>
              <a:rPr lang="en-US" dirty="0"/>
              <a:t>P = 755, </a:t>
            </a:r>
            <a:r>
              <a:rPr lang="en-US" dirty="0" err="1"/>
              <a:t>phi_max</a:t>
            </a:r>
            <a:r>
              <a:rPr lang="en-US" dirty="0"/>
              <a:t>: 0.816793</a:t>
            </a:r>
          </a:p>
          <a:p>
            <a:r>
              <a:rPr lang="en-US" dirty="0"/>
              <a:t>P = 750, </a:t>
            </a:r>
            <a:r>
              <a:rPr lang="en-US" dirty="0" err="1"/>
              <a:t>phi_max</a:t>
            </a:r>
            <a:r>
              <a:rPr lang="en-US" dirty="0"/>
              <a:t>: 0.828844</a:t>
            </a:r>
          </a:p>
          <a:p>
            <a:r>
              <a:rPr lang="en-US" dirty="0"/>
              <a:t>P = 745, </a:t>
            </a:r>
            <a:r>
              <a:rPr lang="en-US" dirty="0" err="1"/>
              <a:t>phi_max</a:t>
            </a:r>
            <a:r>
              <a:rPr lang="en-US" dirty="0"/>
              <a:t>: 0.824742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6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" y="356964"/>
            <a:ext cx="8508537" cy="6501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4149"/>
            <a:ext cx="395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B-field, </a:t>
            </a:r>
            <a:r>
              <a:rPr lang="en-US" sz="2800" b="1" dirty="0" err="1" smtClean="0"/>
              <a:t>V_drift</a:t>
            </a:r>
            <a:r>
              <a:rPr lang="en-US" sz="2800" b="1" dirty="0" smtClean="0"/>
              <a:t> Variations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573306" y="44949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charset="0"/>
                <a:ea typeface="Calibri" charset="0"/>
                <a:cs typeface="Calibri" charset="0"/>
              </a:rPr>
              <a:t>B = 3.8T, V = 4.5kV, </a:t>
            </a:r>
            <a:r>
              <a:rPr lang="hr-HR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hr-HR" dirty="0">
                <a:latin typeface="Calibri" charset="0"/>
                <a:ea typeface="Calibri" charset="0"/>
                <a:cs typeface="Calibri" charset="0"/>
              </a:rPr>
              <a:t>: 2953.03</a:t>
            </a:r>
          </a:p>
          <a:p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 = 4T , V= 4.5kV,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: 3188.73</a:t>
            </a:r>
          </a:p>
          <a:p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 = 4.5T, V=4.5kV,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: 3517.41</a:t>
            </a:r>
          </a:p>
          <a:p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 = 3.8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, V=4635V,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t_max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2951.76</a:t>
            </a:r>
            <a:endParaRPr lang="mr-IN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2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4149"/>
            <a:ext cx="395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B-field, </a:t>
            </a:r>
            <a:r>
              <a:rPr lang="en-US" sz="2800" b="1" dirty="0" err="1" smtClean="0"/>
              <a:t>V_drift</a:t>
            </a:r>
            <a:r>
              <a:rPr lang="en-US" sz="2800" b="1" smtClean="0"/>
              <a:t> Variations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5" y="654920"/>
            <a:ext cx="8118572" cy="62030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3341" y="47383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/>
              <a:t>B = 3.8T, V = 4.5kV, </a:t>
            </a:r>
            <a:r>
              <a:rPr lang="hr-HR" dirty="0" err="1"/>
              <a:t>phi_max</a:t>
            </a:r>
            <a:r>
              <a:rPr lang="hr-HR" dirty="0"/>
              <a:t>: 0.769212</a:t>
            </a:r>
          </a:p>
          <a:p>
            <a:r>
              <a:rPr lang="hr-HR" dirty="0"/>
              <a:t>B = 4T , V= 4.5kV, </a:t>
            </a:r>
            <a:r>
              <a:rPr lang="hr-HR" dirty="0" err="1"/>
              <a:t>phi_max</a:t>
            </a:r>
            <a:r>
              <a:rPr lang="hr-HR" dirty="0"/>
              <a:t>: 0.812433</a:t>
            </a:r>
          </a:p>
          <a:p>
            <a:r>
              <a:rPr lang="hr-HR" dirty="0"/>
              <a:t>B = 4.5T, V=4.5kV, </a:t>
            </a:r>
            <a:r>
              <a:rPr lang="hr-HR" dirty="0" err="1"/>
              <a:t>phi_max</a:t>
            </a:r>
            <a:r>
              <a:rPr lang="hr-HR" dirty="0"/>
              <a:t>: 0.918956</a:t>
            </a:r>
          </a:p>
          <a:p>
            <a:r>
              <a:rPr lang="fr-FR" dirty="0"/>
              <a:t>B = 3.8 </a:t>
            </a:r>
            <a:r>
              <a:rPr lang="fr-FR" dirty="0" err="1"/>
              <a:t>T</a:t>
            </a:r>
            <a:r>
              <a:rPr lang="fr-FR" dirty="0"/>
              <a:t>, V=4635V, </a:t>
            </a:r>
            <a:r>
              <a:rPr lang="fr-FR" dirty="0" err="1"/>
              <a:t>phi_max</a:t>
            </a:r>
            <a:r>
              <a:rPr lang="fr-FR" dirty="0"/>
              <a:t>: 0.772162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7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226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14</cp:revision>
  <dcterms:created xsi:type="dcterms:W3CDTF">2020-02-29T19:48:46Z</dcterms:created>
  <dcterms:modified xsi:type="dcterms:W3CDTF">2020-03-02T11:32:35Z</dcterms:modified>
</cp:coreProperties>
</file>