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9"/>
    <p:restoredTop sz="94639"/>
  </p:normalViewPr>
  <p:slideViewPr>
    <p:cSldViewPr snapToGrid="0" snapToObjects="1" showGuides="1">
      <p:cViewPr varScale="1">
        <p:scale>
          <a:sx n="110" d="100"/>
          <a:sy n="110" d="100"/>
        </p:scale>
        <p:origin x="144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3355-B614-B242-933A-F9BA6DFD0F6C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C6D-0807-024C-B94C-CCE8EF00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3355-B614-B242-933A-F9BA6DFD0F6C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C6D-0807-024C-B94C-CCE8EF00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2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3355-B614-B242-933A-F9BA6DFD0F6C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C6D-0807-024C-B94C-CCE8EF00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9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3355-B614-B242-933A-F9BA6DFD0F6C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C6D-0807-024C-B94C-CCE8EF00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3355-B614-B242-933A-F9BA6DFD0F6C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C6D-0807-024C-B94C-CCE8EF00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4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3355-B614-B242-933A-F9BA6DFD0F6C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C6D-0807-024C-B94C-CCE8EF00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8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3355-B614-B242-933A-F9BA6DFD0F6C}" type="datetimeFigureOut">
              <a:rPr lang="en-US" smtClean="0"/>
              <a:t>3/1/20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C6D-0807-024C-B94C-CCE8EF00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7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3355-B614-B242-933A-F9BA6DFD0F6C}" type="datetimeFigureOut">
              <a:rPr lang="en-US" smtClean="0"/>
              <a:t>3/1/20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C6D-0807-024C-B94C-CCE8EF00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3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3355-B614-B242-933A-F9BA6DFD0F6C}" type="datetimeFigureOut">
              <a:rPr lang="en-US" smtClean="0"/>
              <a:t>3/1/20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C6D-0807-024C-B94C-CCE8EF00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7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3355-B614-B242-933A-F9BA6DFD0F6C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C6D-0807-024C-B94C-CCE8EF00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4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3355-B614-B242-933A-F9BA6DFD0F6C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C6D-0807-024C-B94C-CCE8EF00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0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B3355-B614-B242-933A-F9BA6DFD0F6C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F2C6D-0807-024C-B94C-CCE8EF00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1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4474"/>
            <a:ext cx="9144000" cy="22890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88569"/>
            <a:ext cx="72794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Actual Run </a:t>
            </a:r>
            <a:r>
              <a:rPr lang="en-US" sz="2800" b="1" dirty="0" smtClean="0"/>
              <a:t>11847</a:t>
            </a:r>
            <a:r>
              <a:rPr lang="en-US" sz="2800" dirty="0" smtClean="0"/>
              <a:t>: </a:t>
            </a:r>
            <a:endParaRPr lang="en-US" sz="2800" dirty="0" smtClean="0"/>
          </a:p>
          <a:p>
            <a:r>
              <a:rPr lang="en-US" sz="2800" dirty="0" err="1" smtClean="0"/>
              <a:t>V_anode</a:t>
            </a:r>
            <a:r>
              <a:rPr lang="en-US" sz="2800" dirty="0" smtClean="0"/>
              <a:t> </a:t>
            </a:r>
            <a:r>
              <a:rPr lang="en-US" sz="2800" dirty="0" smtClean="0"/>
              <a:t>= +2115V, T=22.2416C, P=765.9918torr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008653" y="5115269"/>
                <a:ext cx="33906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2000" dirty="0" smtClean="0"/>
                  <a:t>t_CH1 = </a:t>
                </a:r>
                <a:r>
                  <a:rPr lang="is-IS" sz="2000" dirty="0" smtClean="0"/>
                  <a:t>851.77</a:t>
                </a:r>
                <a:r>
                  <a:rPr lang="nb-NO" sz="2000" dirty="0" smtClean="0"/>
                  <a:t> </a:t>
                </a:r>
                <a:r>
                  <a:rPr lang="nb-NO" sz="2000" dirty="0" err="1" smtClean="0"/>
                  <a:t>ns</a:t>
                </a:r>
                <a:r>
                  <a:rPr lang="nb-NO" sz="2000" dirty="0" smtClean="0"/>
                  <a:t> </a:t>
                </a:r>
                <a14:m>
                  <m:oMath xmlns:m="http://schemas.openxmlformats.org/officeDocument/2006/math">
                    <m:r>
                      <a:rPr lang="nb-NO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</m:oMath>
                </a14:m>
                <a:r>
                  <a:rPr lang="nb-NO" sz="2000" dirty="0" smtClean="0"/>
                  <a:t> </a:t>
                </a:r>
                <a:r>
                  <a:rPr lang="hr-HR" sz="2000" dirty="0" smtClean="0"/>
                  <a:t>21.832</a:t>
                </a:r>
                <a:r>
                  <a:rPr lang="nb-NO" sz="2000" dirty="0" smtClean="0"/>
                  <a:t> </a:t>
                </a:r>
                <a:r>
                  <a:rPr lang="nb-NO" sz="2000" dirty="0" err="1" smtClean="0"/>
                  <a:t>ns</a:t>
                </a:r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653" y="5115269"/>
                <a:ext cx="339067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978" t="-7576" r="-71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008653" y="5521566"/>
                <a:ext cx="36503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2000" dirty="0" smtClean="0"/>
                  <a:t>t_CH2 = </a:t>
                </a:r>
                <a:r>
                  <a:rPr lang="hr-HR" sz="2000" dirty="0" smtClean="0"/>
                  <a:t>2420.815</a:t>
                </a:r>
                <a:r>
                  <a:rPr lang="nb-NO" sz="2000" dirty="0" smtClean="0"/>
                  <a:t> </a:t>
                </a:r>
                <a:r>
                  <a:rPr lang="nb-NO" sz="2000" dirty="0" err="1" smtClean="0"/>
                  <a:t>ns</a:t>
                </a:r>
                <a:r>
                  <a:rPr lang="nb-NO" sz="2000" dirty="0" smtClean="0"/>
                  <a:t> </a:t>
                </a:r>
                <a14:m>
                  <m:oMath xmlns:m="http://schemas.openxmlformats.org/officeDocument/2006/math">
                    <m:r>
                      <a:rPr lang="nb-NO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</m:oMath>
                </a14:m>
                <a:r>
                  <a:rPr lang="nb-NO" sz="2000" dirty="0" smtClean="0"/>
                  <a:t> </a:t>
                </a:r>
                <a:r>
                  <a:rPr lang="is-IS" sz="2000" dirty="0" smtClean="0"/>
                  <a:t>20.027</a:t>
                </a:r>
                <a:r>
                  <a:rPr lang="hr-HR" sz="2000" dirty="0" smtClean="0"/>
                  <a:t> </a:t>
                </a:r>
                <a:r>
                  <a:rPr lang="nb-NO" sz="2000" dirty="0" smtClean="0"/>
                  <a:t>ns</a:t>
                </a:r>
                <a:endParaRPr 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653" y="5521566"/>
                <a:ext cx="3650358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839" t="-9231" r="-669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59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568816" y="5880253"/>
                <a:ext cx="37802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2000" dirty="0" smtClean="0"/>
                  <a:t>t_CH1 = </a:t>
                </a:r>
                <a:r>
                  <a:rPr lang="hr-HR" sz="2000" dirty="0" smtClean="0"/>
                  <a:t>809.639</a:t>
                </a:r>
                <a:r>
                  <a:rPr lang="nb-NO" sz="2000" dirty="0" smtClean="0"/>
                  <a:t> </a:t>
                </a:r>
                <a:r>
                  <a:rPr lang="nb-NO" sz="2000" dirty="0" err="1" smtClean="0"/>
                  <a:t>ns</a:t>
                </a:r>
                <a:r>
                  <a:rPr lang="nb-NO" sz="2000" dirty="0" smtClean="0"/>
                  <a:t> </a:t>
                </a:r>
                <a14:m>
                  <m:oMath xmlns:m="http://schemas.openxmlformats.org/officeDocument/2006/math">
                    <m:r>
                      <a:rPr lang="nb-NO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</m:oMath>
                </a14:m>
                <a:r>
                  <a:rPr lang="nb-NO" sz="2000" dirty="0" smtClean="0"/>
                  <a:t> </a:t>
                </a:r>
                <a:r>
                  <a:rPr lang="hr-HR" sz="2000" dirty="0" smtClean="0"/>
                  <a:t>36.0733</a:t>
                </a:r>
                <a:r>
                  <a:rPr lang="nb-NO" sz="2000" dirty="0" smtClean="0"/>
                  <a:t> </a:t>
                </a:r>
                <a:r>
                  <a:rPr lang="nb-NO" sz="2000" dirty="0" err="1" smtClean="0"/>
                  <a:t>ns</a:t>
                </a:r>
                <a:endParaRPr lang="en-US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816" y="5880253"/>
                <a:ext cx="3780202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610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68816" y="6286550"/>
                <a:ext cx="37802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2000" dirty="0" smtClean="0"/>
                  <a:t>t_CH2 = </a:t>
                </a:r>
                <a:r>
                  <a:rPr lang="is-IS" sz="2000" dirty="0" smtClean="0"/>
                  <a:t>2220.25</a:t>
                </a:r>
                <a:r>
                  <a:rPr lang="nb-NO" sz="2000" dirty="0" smtClean="0"/>
                  <a:t> </a:t>
                </a:r>
                <a:r>
                  <a:rPr lang="nb-NO" sz="2000" dirty="0" err="1" smtClean="0"/>
                  <a:t>ns</a:t>
                </a:r>
                <a:r>
                  <a:rPr lang="nb-NO" sz="2000" dirty="0" smtClean="0"/>
                  <a:t> </a:t>
                </a:r>
                <a14:m>
                  <m:oMath xmlns:m="http://schemas.openxmlformats.org/officeDocument/2006/math">
                    <m:r>
                      <a:rPr lang="nb-NO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</m:oMath>
                </a14:m>
                <a:r>
                  <a:rPr lang="nb-NO" sz="2000" dirty="0" smtClean="0"/>
                  <a:t> </a:t>
                </a:r>
                <a:r>
                  <a:rPr lang="is-IS" sz="2000" dirty="0" smtClean="0"/>
                  <a:t>19.26775</a:t>
                </a:r>
                <a:r>
                  <a:rPr lang="hr-HR" sz="2000" dirty="0" smtClean="0"/>
                  <a:t> </a:t>
                </a:r>
                <a:r>
                  <a:rPr lang="nb-NO" sz="2000" dirty="0" smtClean="0"/>
                  <a:t>ns</a:t>
                </a:r>
                <a:endParaRPr 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816" y="6286550"/>
                <a:ext cx="378020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610" t="-7576" r="-64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636" y="855052"/>
            <a:ext cx="6777317" cy="50018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7129"/>
            <a:ext cx="72794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Simulated Run </a:t>
            </a:r>
            <a:r>
              <a:rPr lang="en-US" sz="2800" b="1" dirty="0" smtClean="0"/>
              <a:t>11847</a:t>
            </a:r>
            <a:r>
              <a:rPr lang="en-US" sz="2800" dirty="0" smtClean="0"/>
              <a:t>: </a:t>
            </a:r>
            <a:endParaRPr lang="en-US" sz="2800" dirty="0" smtClean="0"/>
          </a:p>
          <a:p>
            <a:r>
              <a:rPr lang="en-US" sz="2800" dirty="0" err="1" smtClean="0"/>
              <a:t>V_anode</a:t>
            </a:r>
            <a:r>
              <a:rPr lang="en-US" sz="2800" dirty="0" smtClean="0"/>
              <a:t> </a:t>
            </a:r>
            <a:r>
              <a:rPr lang="en-US" sz="2800" dirty="0" smtClean="0"/>
              <a:t>= +2115V, T=22.2416C, P=765.9918torr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587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746821" y="5863134"/>
                <a:ext cx="36503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2000" dirty="0" smtClean="0"/>
                  <a:t>t_CH1 = </a:t>
                </a:r>
                <a:r>
                  <a:rPr lang="is-IS" sz="2000" dirty="0" smtClean="0"/>
                  <a:t>894.004</a:t>
                </a:r>
                <a:r>
                  <a:rPr lang="nb-NO" sz="2000" dirty="0" smtClean="0"/>
                  <a:t> </a:t>
                </a:r>
                <a:r>
                  <a:rPr lang="nb-NO" sz="2000" dirty="0" err="1" smtClean="0"/>
                  <a:t>ns</a:t>
                </a:r>
                <a:r>
                  <a:rPr lang="nb-NO" sz="2000" dirty="0" smtClean="0"/>
                  <a:t> </a:t>
                </a:r>
                <a14:m>
                  <m:oMath xmlns:m="http://schemas.openxmlformats.org/officeDocument/2006/math">
                    <m:r>
                      <a:rPr lang="nb-NO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</m:oMath>
                </a14:m>
                <a:r>
                  <a:rPr lang="nb-NO" sz="2000" dirty="0" smtClean="0"/>
                  <a:t> </a:t>
                </a:r>
                <a:r>
                  <a:rPr lang="hr-HR" sz="2000" dirty="0" smtClean="0"/>
                  <a:t>12.1426</a:t>
                </a:r>
                <a:r>
                  <a:rPr lang="nb-NO" sz="2000" dirty="0" smtClean="0"/>
                  <a:t> </a:t>
                </a:r>
                <a:r>
                  <a:rPr lang="nb-NO" sz="2000" dirty="0" err="1" smtClean="0"/>
                  <a:t>ns</a:t>
                </a:r>
                <a:endParaRPr lang="en-US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821" y="5863134"/>
                <a:ext cx="36503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839" t="-9231" r="-669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746821" y="6269431"/>
                <a:ext cx="36503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2000" dirty="0" smtClean="0"/>
                  <a:t>t_CH2 = </a:t>
                </a:r>
                <a:r>
                  <a:rPr lang="hr-HR" sz="2000" dirty="0" smtClean="0"/>
                  <a:t>2470.93</a:t>
                </a:r>
                <a:r>
                  <a:rPr lang="nb-NO" sz="2000" dirty="0" smtClean="0"/>
                  <a:t> </a:t>
                </a:r>
                <a:r>
                  <a:rPr lang="nb-NO" sz="2000" dirty="0" err="1" smtClean="0"/>
                  <a:t>ns</a:t>
                </a:r>
                <a:r>
                  <a:rPr lang="nb-NO" sz="2000" dirty="0" smtClean="0"/>
                  <a:t> </a:t>
                </a:r>
                <a14:m>
                  <m:oMath xmlns:m="http://schemas.openxmlformats.org/officeDocument/2006/math">
                    <m:r>
                      <a:rPr lang="nb-NO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</m:oMath>
                </a14:m>
                <a:r>
                  <a:rPr lang="nb-NO" sz="2000" dirty="0" smtClean="0"/>
                  <a:t> </a:t>
                </a:r>
                <a:r>
                  <a:rPr lang="is-IS" sz="2000" dirty="0" smtClean="0"/>
                  <a:t>11.4301</a:t>
                </a:r>
                <a:r>
                  <a:rPr lang="hr-HR" sz="2000" dirty="0" smtClean="0"/>
                  <a:t> </a:t>
                </a:r>
                <a:r>
                  <a:rPr lang="nb-NO" sz="2000" dirty="0" smtClean="0"/>
                  <a:t>ns</a:t>
                </a:r>
                <a:endParaRPr 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821" y="6269431"/>
                <a:ext cx="3650358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839" t="-7576" r="-66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0" y="180958"/>
            <a:ext cx="5513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Run 11847</a:t>
            </a:r>
            <a:r>
              <a:rPr lang="en-US" sz="2800" smtClean="0"/>
              <a:t>: </a:t>
            </a:r>
            <a:r>
              <a:rPr lang="en-US" sz="2800" smtClean="0"/>
              <a:t>Change He:CO2 to 75:25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511" y="836792"/>
            <a:ext cx="6852977" cy="489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7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637</TotalTime>
  <Words>73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2</cp:revision>
  <dcterms:created xsi:type="dcterms:W3CDTF">2020-03-01T20:37:05Z</dcterms:created>
  <dcterms:modified xsi:type="dcterms:W3CDTF">2020-03-02T07:14:14Z</dcterms:modified>
</cp:coreProperties>
</file>