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2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700"/>
  </p:normalViewPr>
  <p:slideViewPr>
    <p:cSldViewPr snapToGrid="0" snapToObjects="1" showGuides="1">
      <p:cViewPr varScale="1">
        <p:scale>
          <a:sx n="104" d="100"/>
          <a:sy n="104" d="100"/>
        </p:scale>
        <p:origin x="1800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0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4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7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0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2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4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0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8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7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0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D86-6237-5F43-8C61-E9AFB6E0EEA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7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E4D86-6237-5F43-8C61-E9AFB6E0EEAA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387A3-CD72-B14A-8C33-615943473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1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8864" y="0"/>
            <a:ext cx="5679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11637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Proton Analysis</a:t>
            </a:r>
            <a:endParaRPr lang="en-US" sz="36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29022" y="658688"/>
                <a:ext cx="8383321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Cuts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0.05 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≤0.1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GeV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0.85 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≤1.05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 GeV/c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</m:t>
                    </m:r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5</m:t>
                    </m:r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20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22" y="658688"/>
                <a:ext cx="8383321" cy="413511"/>
              </a:xfrm>
              <a:prstGeom prst="rect">
                <a:avLst/>
              </a:prstGeom>
              <a:blipFill rotWithShape="0">
                <a:blip r:embed="rId2"/>
                <a:stretch>
                  <a:fillRect l="-727" t="-94118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0662"/>
            <a:ext cx="9144000" cy="433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2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8864" y="0"/>
            <a:ext cx="5679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11637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Proton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9022" y="646331"/>
                <a:ext cx="8498737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Cuts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0.05 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≤0.1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GeV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0.85 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≤1.05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 GeV/c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−20 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22" y="646331"/>
                <a:ext cx="8498737" cy="413511"/>
              </a:xfrm>
              <a:prstGeom prst="rect">
                <a:avLst/>
              </a:prstGeom>
              <a:blipFill rotWithShape="0">
                <a:blip r:embed="rId2"/>
                <a:stretch>
                  <a:fillRect l="-717" t="-94118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41" y="1496899"/>
            <a:ext cx="9144000" cy="430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1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8864" y="0"/>
            <a:ext cx="5679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11637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Proton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9022" y="646331"/>
                <a:ext cx="8498737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Cuts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0.05 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≤0.1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GeV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0.85 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≤1.05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 GeV/c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−20 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22" y="646331"/>
                <a:ext cx="8498737" cy="413511"/>
              </a:xfrm>
              <a:prstGeom prst="rect">
                <a:avLst/>
              </a:prstGeom>
              <a:blipFill rotWithShape="0">
                <a:blip r:embed="rId2"/>
                <a:stretch>
                  <a:fillRect l="-717" t="-94118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0662"/>
            <a:ext cx="9144000" cy="433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1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8864" y="0"/>
            <a:ext cx="5679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11637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Proton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9022" y="646331"/>
                <a:ext cx="8498737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Cuts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0.05 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≤0.1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GeV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0.85 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≤1.05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 GeV/c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−20 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22" y="646331"/>
                <a:ext cx="8498737" cy="413511"/>
              </a:xfrm>
              <a:prstGeom prst="rect">
                <a:avLst/>
              </a:prstGeom>
              <a:blipFill rotWithShape="0">
                <a:blip r:embed="rId2"/>
                <a:stretch>
                  <a:fillRect l="-717" t="-94118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0662"/>
            <a:ext cx="9144000" cy="433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99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8864" y="0"/>
            <a:ext cx="5679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11637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Proton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9022" y="646331"/>
                <a:ext cx="8498737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Cuts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0.05 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≤0.1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GeV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0.85 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≤1.05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 GeV/c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−20 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22" y="646331"/>
                <a:ext cx="8498737" cy="413511"/>
              </a:xfrm>
              <a:prstGeom prst="rect">
                <a:avLst/>
              </a:prstGeom>
              <a:blipFill rotWithShape="0">
                <a:blip r:embed="rId2"/>
                <a:stretch>
                  <a:fillRect l="-717" t="-94118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5948"/>
            <a:ext cx="9144000" cy="433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23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8864" y="0"/>
            <a:ext cx="5679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Run 11637 </a:t>
            </a:r>
            <a:r>
              <a:rPr lang="mr-IN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36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RTPC Proton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9022" y="646331"/>
                <a:ext cx="8498737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Cuts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0.05 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  <m:sSup>
                      <m:sSup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≤0.1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GeV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0.85 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𝑊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≤1.05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 GeV/c</a:t>
                </a:r>
                <a:r>
                  <a:rPr lang="en-US" sz="2000" baseline="30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2</a:t>
                </a:r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Abadi MT Condensed Light" charset="0"/>
                        <a:cs typeface="Abadi MT Condensed Light" charset="0"/>
                      </a:rPr>
                      <m:t>−20 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≤15</m:t>
                    </m:r>
                  </m:oMath>
                </a14:m>
                <a:r>
                  <a:rPr lang="en-US" sz="2000" dirty="0" smtClean="0"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cm </a:t>
                </a:r>
                <a:endParaRPr lang="en-US" sz="2000" dirty="0"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22" y="646331"/>
                <a:ext cx="8498737" cy="413511"/>
              </a:xfrm>
              <a:prstGeom prst="rect">
                <a:avLst/>
              </a:prstGeom>
              <a:blipFill rotWithShape="0">
                <a:blip r:embed="rId2"/>
                <a:stretch>
                  <a:fillRect l="-717" t="-94118" b="-1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0662"/>
            <a:ext cx="9144000" cy="433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8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60</Words>
  <Application>Microsoft Macintosh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Abadi MT Condensed Light</vt:lpstr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Dzbenski</dc:creator>
  <cp:lastModifiedBy>Nathan Dzbenski</cp:lastModifiedBy>
  <cp:revision>15</cp:revision>
  <cp:lastPrinted>2020-02-18T22:33:05Z</cp:lastPrinted>
  <dcterms:created xsi:type="dcterms:W3CDTF">2020-02-18T19:08:52Z</dcterms:created>
  <dcterms:modified xsi:type="dcterms:W3CDTF">2020-02-21T14:53:18Z</dcterms:modified>
</cp:coreProperties>
</file>