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3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00"/>
  </p:normalViewPr>
  <p:slideViewPr>
    <p:cSldViewPr snapToGrid="0" snapToObjects="1" showGuides="1">
      <p:cViewPr varScale="1">
        <p:scale>
          <a:sx n="104" d="100"/>
          <a:sy n="104" d="100"/>
        </p:scale>
        <p:origin x="180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0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7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0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0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7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2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3999" cy="43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2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41" y="1665604"/>
            <a:ext cx="9143999" cy="3971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blipFill rotWithShape="0">
                <a:blip r:embed="rId3"/>
                <a:stretch>
                  <a:fillRect l="-72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01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41" y="1496899"/>
            <a:ext cx="9144000" cy="4309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blipFill rotWithShape="0">
                <a:blip r:embed="rId3"/>
                <a:stretch>
                  <a:fillRect l="-72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95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4000" cy="4336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blipFill rotWithShape="0">
                <a:blip r:embed="rId3"/>
                <a:stretch>
                  <a:fillRect l="-72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41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4000" cy="4336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blipFill rotWithShape="0">
                <a:blip r:embed="rId3"/>
                <a:stretch>
                  <a:fillRect l="-72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39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5948"/>
            <a:ext cx="9143999" cy="4336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blipFill rotWithShape="0">
                <a:blip r:embed="rId3"/>
                <a:stretch>
                  <a:fillRect l="-72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02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3999" cy="4336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blipFill rotWithShape="0">
                <a:blip r:embed="rId3"/>
                <a:stretch>
                  <a:fillRect l="-72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58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70</Words>
  <Application>Microsoft Macintosh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 MT Condensed Light</vt:lpstr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19</cp:revision>
  <cp:lastPrinted>2020-02-18T22:33:05Z</cp:lastPrinted>
  <dcterms:created xsi:type="dcterms:W3CDTF">2020-02-18T19:08:52Z</dcterms:created>
  <dcterms:modified xsi:type="dcterms:W3CDTF">2020-02-22T14:06:36Z</dcterms:modified>
</cp:coreProperties>
</file>