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2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00"/>
  </p:normalViewPr>
  <p:slideViewPr>
    <p:cSldViewPr snapToGrid="0" snapToObjects="1" showGuides="1">
      <p:cViewPr varScale="1">
        <p:scale>
          <a:sx n="104" d="100"/>
          <a:sy n="104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0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7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0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4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0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8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0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7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8" y="1443182"/>
            <a:ext cx="8667382" cy="3971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blipFill rotWithShape="0">
                <a:blip r:embed="rId3"/>
                <a:stretch>
                  <a:fillRect t="-94118" r="-1675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492985" y="24714"/>
            <a:ext cx="4523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11841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Analysis</a:t>
            </a:r>
            <a:endParaRPr lang="en-US" sz="3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2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blipFill rotWithShape="0">
                <a:blip r:embed="rId2"/>
                <a:stretch>
                  <a:fillRect t="-94118" r="-1675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982"/>
            <a:ext cx="9144000" cy="41900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2985" y="24714"/>
            <a:ext cx="4523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11841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Analysis</a:t>
            </a:r>
            <a:endParaRPr lang="en-US" sz="3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01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983"/>
            <a:ext cx="9143999" cy="41900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blipFill rotWithShape="0">
                <a:blip r:embed="rId3"/>
                <a:stretch>
                  <a:fillRect t="-94118" r="-1675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492985" y="24714"/>
            <a:ext cx="4523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11841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Analysis</a:t>
            </a:r>
            <a:endParaRPr lang="en-US" sz="3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1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983"/>
            <a:ext cx="9143999" cy="41900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blipFill rotWithShape="0">
                <a:blip r:embed="rId3"/>
                <a:stretch>
                  <a:fillRect t="-94118" r="-1675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492985" y="24714"/>
            <a:ext cx="4523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11841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Analysis</a:t>
            </a:r>
            <a:endParaRPr lang="en-US" sz="3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39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32</Words>
  <Application>Microsoft Macintosh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Abadi MT Condensed Light</vt:lpstr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23</cp:revision>
  <cp:lastPrinted>2020-02-23T01:14:09Z</cp:lastPrinted>
  <dcterms:created xsi:type="dcterms:W3CDTF">2020-02-18T19:08:52Z</dcterms:created>
  <dcterms:modified xsi:type="dcterms:W3CDTF">2020-02-23T01:14:09Z</dcterms:modified>
</cp:coreProperties>
</file>