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4477"/>
            <a:ext cx="9143997" cy="4309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82"/>
            <a:ext cx="9143999" cy="397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4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11663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13</cp:revision>
  <cp:lastPrinted>2020-02-19T22:38:32Z</cp:lastPrinted>
  <dcterms:created xsi:type="dcterms:W3CDTF">2020-02-16T17:05:01Z</dcterms:created>
  <dcterms:modified xsi:type="dcterms:W3CDTF">2020-02-21T16:30:16Z</dcterms:modified>
</cp:coreProperties>
</file>