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napToGrid="0" snapToObjects="1" showGuides="1">
      <p:cViewPr varScale="1">
        <p:scale>
          <a:sx n="104" d="100"/>
          <a:sy n="104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9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1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9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2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6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1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9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9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11802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441"/>
            <a:ext cx="9143999" cy="57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3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11802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3999" cy="43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11802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441"/>
            <a:ext cx="9143999" cy="57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11802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1" y="1053813"/>
            <a:ext cx="9095677" cy="475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11802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1" y="1053813"/>
            <a:ext cx="9095677" cy="475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11802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1" y="1053813"/>
            <a:ext cx="9095677" cy="475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7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42</Words>
  <Application>Microsoft Macintosh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 MT Condensed Light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9</cp:revision>
  <cp:lastPrinted>2020-02-22T16:47:33Z</cp:lastPrinted>
  <dcterms:created xsi:type="dcterms:W3CDTF">2020-02-16T17:05:01Z</dcterms:created>
  <dcterms:modified xsi:type="dcterms:W3CDTF">2020-02-22T16:47:42Z</dcterms:modified>
</cp:coreProperties>
</file>