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63" r:id="rId4"/>
    <p:sldId id="262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700"/>
  </p:normalViewPr>
  <p:slideViewPr>
    <p:cSldViewPr snapToGrid="0" snapToObjects="1" showGuides="1">
      <p:cViewPr varScale="1">
        <p:scale>
          <a:sx n="104" d="100"/>
          <a:sy n="104" d="100"/>
        </p:scale>
        <p:origin x="1800" y="2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00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4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78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0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21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44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0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88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77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05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77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E4D86-6237-5F43-8C61-E9AFB6E0EEAA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17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38864" y="0"/>
            <a:ext cx="5679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Run 11637 </a:t>
            </a:r>
            <a:r>
              <a:rPr lang="mr-IN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RTPC Proton Analysis</a:t>
            </a:r>
            <a:endParaRPr lang="en-US" sz="3600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29022" y="658688"/>
                <a:ext cx="8383321" cy="413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Cuts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0.05 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 </m:t>
                    </m:r>
                    <m:sSup>
                      <m:sSup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≤0.1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GeV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/c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0.85 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𝑊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≤1.05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 GeV/c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−25 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≤20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cm </a:t>
                </a:r>
                <a:endParaRPr lang="en-US" sz="2000" dirty="0">
                  <a:latin typeface="Abadi MT Condensed Light" charset="0"/>
                  <a:ea typeface="Abadi MT Condensed Light" charset="0"/>
                  <a:cs typeface="Abadi MT Condensed Light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22" y="658688"/>
                <a:ext cx="8383321" cy="413511"/>
              </a:xfrm>
              <a:prstGeom prst="rect">
                <a:avLst/>
              </a:prstGeom>
              <a:blipFill rotWithShape="0">
                <a:blip r:embed="rId2"/>
                <a:stretch>
                  <a:fillRect l="-727" t="-94118" b="-119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0662"/>
            <a:ext cx="9144000" cy="433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29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38864" y="0"/>
            <a:ext cx="5679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Run 11637 </a:t>
            </a:r>
            <a:r>
              <a:rPr lang="mr-IN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RTPC Proton Analysis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41" y="1665604"/>
            <a:ext cx="9144000" cy="39716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29022" y="658688"/>
                <a:ext cx="8383321" cy="413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Cuts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0.05 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 </m:t>
                    </m:r>
                    <m:sSup>
                      <m:sSup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≤0.1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GeV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/c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0.85 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𝑊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≤1.05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 GeV/c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−25 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≤20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cm </a:t>
                </a:r>
                <a:endParaRPr lang="en-US" sz="2000" dirty="0">
                  <a:latin typeface="Abadi MT Condensed Light" charset="0"/>
                  <a:ea typeface="Abadi MT Condensed Light" charset="0"/>
                  <a:cs typeface="Abadi MT Condensed Light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22" y="658688"/>
                <a:ext cx="8383321" cy="413511"/>
              </a:xfrm>
              <a:prstGeom prst="rect">
                <a:avLst/>
              </a:prstGeom>
              <a:blipFill rotWithShape="0">
                <a:blip r:embed="rId3"/>
                <a:stretch>
                  <a:fillRect l="-727" t="-94118" b="-119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7010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38864" y="0"/>
            <a:ext cx="5679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Run 11637 </a:t>
            </a:r>
            <a:r>
              <a:rPr lang="mr-IN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RTPC Proton Analysis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41" y="1496899"/>
            <a:ext cx="9144000" cy="43090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29022" y="658688"/>
                <a:ext cx="8383321" cy="413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Cuts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0.05 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 </m:t>
                    </m:r>
                    <m:sSup>
                      <m:sSup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≤0.1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GeV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/c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0.85 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𝑊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≤1.05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 GeV/c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−25 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≤20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cm </a:t>
                </a:r>
                <a:endParaRPr lang="en-US" sz="2000" dirty="0">
                  <a:latin typeface="Abadi MT Condensed Light" charset="0"/>
                  <a:ea typeface="Abadi MT Condensed Light" charset="0"/>
                  <a:cs typeface="Abadi MT Condensed Light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22" y="658688"/>
                <a:ext cx="8383321" cy="413511"/>
              </a:xfrm>
              <a:prstGeom prst="rect">
                <a:avLst/>
              </a:prstGeom>
              <a:blipFill rotWithShape="0">
                <a:blip r:embed="rId3"/>
                <a:stretch>
                  <a:fillRect l="-727" t="-94118" b="-119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4953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38864" y="0"/>
            <a:ext cx="5679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Run 11637 </a:t>
            </a:r>
            <a:r>
              <a:rPr lang="mr-IN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RTPC Proton Analysis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0662"/>
            <a:ext cx="9144000" cy="43366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29022" y="658688"/>
                <a:ext cx="8383321" cy="413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Cuts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0.05 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 </m:t>
                    </m:r>
                    <m:sSup>
                      <m:sSup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≤0.1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GeV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/c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0.85 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𝑊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≤1.05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 GeV/c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−25 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≤20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cm </a:t>
                </a:r>
                <a:endParaRPr lang="en-US" sz="2000" dirty="0">
                  <a:latin typeface="Abadi MT Condensed Light" charset="0"/>
                  <a:ea typeface="Abadi MT Condensed Light" charset="0"/>
                  <a:cs typeface="Abadi MT Condensed Light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22" y="658688"/>
                <a:ext cx="8383321" cy="413511"/>
              </a:xfrm>
              <a:prstGeom prst="rect">
                <a:avLst/>
              </a:prstGeom>
              <a:blipFill rotWithShape="0">
                <a:blip r:embed="rId3"/>
                <a:stretch>
                  <a:fillRect l="-727" t="-94118" b="-119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3417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38864" y="0"/>
            <a:ext cx="5679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Run 11637 </a:t>
            </a:r>
            <a:r>
              <a:rPr lang="mr-IN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RTPC Proton Analysis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0662"/>
            <a:ext cx="9144000" cy="43366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29022" y="658688"/>
                <a:ext cx="8383321" cy="413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Cuts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0.05 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 </m:t>
                    </m:r>
                    <m:sSup>
                      <m:sSup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≤0.1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GeV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/c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0.85 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𝑊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≤1.05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 GeV/c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−25 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≤20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cm </a:t>
                </a:r>
                <a:endParaRPr lang="en-US" sz="2000" dirty="0">
                  <a:latin typeface="Abadi MT Condensed Light" charset="0"/>
                  <a:ea typeface="Abadi MT Condensed Light" charset="0"/>
                  <a:cs typeface="Abadi MT Condensed Light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22" y="658688"/>
                <a:ext cx="8383321" cy="413511"/>
              </a:xfrm>
              <a:prstGeom prst="rect">
                <a:avLst/>
              </a:prstGeom>
              <a:blipFill rotWithShape="0">
                <a:blip r:embed="rId3"/>
                <a:stretch>
                  <a:fillRect l="-727" t="-94118" b="-119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4399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38864" y="0"/>
            <a:ext cx="5679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Run 11637 </a:t>
            </a:r>
            <a:r>
              <a:rPr lang="mr-IN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RTPC Proton Analysis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5948"/>
            <a:ext cx="9144000" cy="43366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29022" y="658688"/>
                <a:ext cx="8383321" cy="413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Cuts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0.05 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 </m:t>
                    </m:r>
                    <m:sSup>
                      <m:sSup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≤0.1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GeV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/c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0.85 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𝑊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≤1.05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 GeV/c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−25 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≤20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cm </a:t>
                </a:r>
                <a:endParaRPr lang="en-US" sz="2000" dirty="0">
                  <a:latin typeface="Abadi MT Condensed Light" charset="0"/>
                  <a:ea typeface="Abadi MT Condensed Light" charset="0"/>
                  <a:cs typeface="Abadi MT Condensed Light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22" y="658688"/>
                <a:ext cx="8383321" cy="413511"/>
              </a:xfrm>
              <a:prstGeom prst="rect">
                <a:avLst/>
              </a:prstGeom>
              <a:blipFill rotWithShape="0">
                <a:blip r:embed="rId3"/>
                <a:stretch>
                  <a:fillRect l="-727" t="-94118" b="-119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0023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38864" y="0"/>
            <a:ext cx="5679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Run 11637 </a:t>
            </a:r>
            <a:r>
              <a:rPr lang="mr-IN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RTPC Proton Analysis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0662"/>
            <a:ext cx="9144000" cy="43366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29022" y="658688"/>
                <a:ext cx="8383321" cy="413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Cuts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0.05 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 </m:t>
                    </m:r>
                    <m:sSup>
                      <m:sSup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≤0.1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GeV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/c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0.85 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𝑊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≤1.05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 GeV/c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−25 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≤20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cm </a:t>
                </a:r>
                <a:endParaRPr lang="en-US" sz="2000" dirty="0">
                  <a:latin typeface="Abadi MT Condensed Light" charset="0"/>
                  <a:ea typeface="Abadi MT Condensed Light" charset="0"/>
                  <a:cs typeface="Abadi MT Condensed Light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22" y="658688"/>
                <a:ext cx="8383321" cy="413511"/>
              </a:xfrm>
              <a:prstGeom prst="rect">
                <a:avLst/>
              </a:prstGeom>
              <a:blipFill rotWithShape="0">
                <a:blip r:embed="rId3"/>
                <a:stretch>
                  <a:fillRect l="-727" t="-94118" b="-119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7589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</TotalTime>
  <Words>70</Words>
  <Application>Microsoft Macintosh PowerPoint</Application>
  <PresentationFormat>On-screen Show (4:3)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Abadi MT Condensed Light</vt:lpstr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Dzbenski</dc:creator>
  <cp:lastModifiedBy>Nathan Dzbenski</cp:lastModifiedBy>
  <cp:revision>17</cp:revision>
  <cp:lastPrinted>2020-02-18T22:33:05Z</cp:lastPrinted>
  <dcterms:created xsi:type="dcterms:W3CDTF">2020-02-18T19:08:52Z</dcterms:created>
  <dcterms:modified xsi:type="dcterms:W3CDTF">2020-02-21T15:20:42Z</dcterms:modified>
</cp:coreProperties>
</file>