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00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8" y="1443182"/>
            <a:ext cx="8667382" cy="3971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2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982"/>
            <a:ext cx="9144000" cy="4190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983"/>
            <a:ext cx="9143999" cy="4190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983"/>
            <a:ext cx="9143999" cy="4190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0" y="537961"/>
                <a:ext cx="2546659" cy="413511"/>
              </a:xfrm>
              <a:prstGeom prst="rect">
                <a:avLst/>
              </a:prstGeom>
              <a:blipFill rotWithShape="0">
                <a:blip r:embed="rId3"/>
                <a:stretch>
                  <a:fillRect t="-94118" r="-1675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92985" y="24714"/>
            <a:ext cx="452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11842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32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24</cp:revision>
  <cp:lastPrinted>2020-02-22T03:57:16Z</cp:lastPrinted>
  <dcterms:created xsi:type="dcterms:W3CDTF">2020-02-18T19:08:52Z</dcterms:created>
  <dcterms:modified xsi:type="dcterms:W3CDTF">2020-02-23T00:58:17Z</dcterms:modified>
</cp:coreProperties>
</file>