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napToGrid="0" snapToObjects="1" showGuides="1">
      <p:cViewPr varScale="1">
        <p:scale>
          <a:sx n="104" d="100"/>
          <a:sy n="104" d="100"/>
        </p:scale>
        <p:origin x="180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9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2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9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5198-8183-7044-97E9-AB7594C16801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8F1-F398-F44A-8F14-2444E606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9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4477"/>
            <a:ext cx="9143997" cy="43090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3637" y="566591"/>
            <a:ext cx="3496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Electron kinematics</a:t>
            </a:r>
            <a:endParaRPr lang="en-US" sz="4000" i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6" cy="433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0662"/>
            <a:ext cx="9143994" cy="4336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9932" y="0"/>
            <a:ext cx="4938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RG-F Analysis </a:t>
            </a:r>
            <a:r>
              <a:rPr lang="mr-IN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–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Run </a:t>
            </a:r>
            <a:r>
              <a:rPr lang="en-US" sz="4000" b="1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11680</a:t>
            </a:r>
            <a:endParaRPr lang="en-US" sz="4000" b="1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22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Abadi MT Condensed Light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Dzbenski</dc:creator>
  <cp:lastModifiedBy>Nathan Dzbenski</cp:lastModifiedBy>
  <cp:revision>13</cp:revision>
  <cp:lastPrinted>2020-02-20T23:10:33Z</cp:lastPrinted>
  <dcterms:created xsi:type="dcterms:W3CDTF">2020-02-16T17:05:01Z</dcterms:created>
  <dcterms:modified xsi:type="dcterms:W3CDTF">2020-02-20T23:35:00Z</dcterms:modified>
</cp:coreProperties>
</file>