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57" r:id="rId4"/>
    <p:sldId id="258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napToGrid="0" snapToObjects="1" showGuides="1">
      <p:cViewPr varScale="1">
        <p:scale>
          <a:sx n="104" d="100"/>
          <a:sy n="104" d="100"/>
        </p:scale>
        <p:origin x="180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93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17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90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7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0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6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26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67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15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9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25198-8183-7044-97E9-AB7594C1680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94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8086" y="0"/>
            <a:ext cx="5476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</a:t>
            </a:r>
            <a:r>
              <a:rPr lang="en-US" sz="4000" b="1" i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e </a:t>
            </a:r>
            <a:r>
              <a:rPr lang="en-US" sz="4000" b="1" baseline="300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-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11680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8441"/>
            <a:ext cx="9144000" cy="570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736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8086" y="0"/>
            <a:ext cx="5476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</a:t>
            </a:r>
            <a:r>
              <a:rPr lang="en-US" sz="4000" b="1" i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e </a:t>
            </a:r>
            <a:r>
              <a:rPr lang="en-US" sz="4000" b="1" baseline="300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-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11680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0662"/>
            <a:ext cx="9144000" cy="433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98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8086" y="0"/>
            <a:ext cx="5476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</a:t>
            </a:r>
            <a:r>
              <a:rPr lang="en-US" sz="4000" b="1" i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e </a:t>
            </a:r>
            <a:r>
              <a:rPr lang="en-US" sz="4000" b="1" baseline="300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-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11680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8441"/>
            <a:ext cx="9144000" cy="570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04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8086" y="0"/>
            <a:ext cx="5476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</a:t>
            </a:r>
            <a:r>
              <a:rPr lang="en-US" sz="4000" b="1" i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e </a:t>
            </a:r>
            <a:r>
              <a:rPr lang="en-US" sz="4000" b="1" baseline="300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-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11680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1194"/>
            <a:ext cx="9144000" cy="477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111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8086" y="0"/>
            <a:ext cx="5476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</a:t>
            </a:r>
            <a:r>
              <a:rPr lang="en-US" sz="4000" b="1" i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e </a:t>
            </a:r>
            <a:r>
              <a:rPr lang="en-US" sz="4000" b="1" baseline="300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-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11680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1194"/>
            <a:ext cx="9144000" cy="477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430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8086" y="0"/>
            <a:ext cx="5476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</a:t>
            </a:r>
            <a:r>
              <a:rPr lang="en-US" sz="4000" b="1" i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e </a:t>
            </a:r>
            <a:r>
              <a:rPr lang="en-US" sz="4000" b="1" baseline="300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-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11680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1194"/>
            <a:ext cx="9144000" cy="477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677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42</Words>
  <Application>Microsoft Macintosh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Abadi MT Condensed Light</vt:lpstr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Dzbenski</dc:creator>
  <cp:lastModifiedBy>Nathan Dzbenski</cp:lastModifiedBy>
  <cp:revision>6</cp:revision>
  <cp:lastPrinted>2020-02-16T17:29:15Z</cp:lastPrinted>
  <dcterms:created xsi:type="dcterms:W3CDTF">2020-02-16T17:05:01Z</dcterms:created>
  <dcterms:modified xsi:type="dcterms:W3CDTF">2020-02-20T23:18:05Z</dcterms:modified>
</cp:coreProperties>
</file>