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11662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477"/>
            <a:ext cx="9143999" cy="4309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3637" y="566591"/>
            <a:ext cx="3496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Electron kinematics</a:t>
            </a:r>
            <a:endParaRPr lang="en-US" sz="4000" i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182"/>
            <a:ext cx="9143999" cy="3971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11662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3999" cy="433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11662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0662"/>
            <a:ext cx="9143996" cy="433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11662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0662"/>
            <a:ext cx="9143996" cy="4336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11662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27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12</cp:revision>
  <cp:lastPrinted>2020-02-19T22:38:32Z</cp:lastPrinted>
  <dcterms:created xsi:type="dcterms:W3CDTF">2020-02-16T17:05:01Z</dcterms:created>
  <dcterms:modified xsi:type="dcterms:W3CDTF">2020-02-21T16:34:36Z</dcterms:modified>
</cp:coreProperties>
</file>