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/>
    <p:restoredTop sz="94737"/>
  </p:normalViewPr>
  <p:slideViewPr>
    <p:cSldViewPr snapToGrid="0" snapToObjects="1" showGuides="1">
      <p:cViewPr varScale="1">
        <p:scale>
          <a:sx n="82" d="100"/>
          <a:sy n="82" d="100"/>
        </p:scale>
        <p:origin x="4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496899"/>
            <a:ext cx="9144000" cy="43090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948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3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60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16</cp:revision>
  <cp:lastPrinted>2020-02-18T22:33:05Z</cp:lastPrinted>
  <dcterms:created xsi:type="dcterms:W3CDTF">2020-02-18T19:08:52Z</dcterms:created>
  <dcterms:modified xsi:type="dcterms:W3CDTF">2020-02-21T15:09:33Z</dcterms:modified>
</cp:coreProperties>
</file>