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4477"/>
            <a:ext cx="9143997" cy="430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3182"/>
            <a:ext cx="9143996" cy="3971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60662"/>
            <a:ext cx="9143994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4" cy="4336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27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14</cp:revision>
  <cp:lastPrinted>2020-02-20T23:10:33Z</cp:lastPrinted>
  <dcterms:created xsi:type="dcterms:W3CDTF">2020-02-16T17:05:01Z</dcterms:created>
  <dcterms:modified xsi:type="dcterms:W3CDTF">2020-02-21T16:19:36Z</dcterms:modified>
</cp:coreProperties>
</file>