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9" r:id="rId3"/>
    <p:sldId id="257" r:id="rId4"/>
    <p:sldId id="258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8"/>
    <p:restoredTop sz="94624"/>
  </p:normalViewPr>
  <p:slideViewPr>
    <p:cSldViewPr snapToGrid="0" snapToObjects="1" showGuides="1">
      <p:cViewPr varScale="1">
        <p:scale>
          <a:sx n="104" d="100"/>
          <a:sy n="104" d="100"/>
        </p:scale>
        <p:origin x="1800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93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17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90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87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40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766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2/22/20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326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67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2/22/20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15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91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3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25198-8183-7044-97E9-AB7594C16801}" type="datetimeFigureOut">
              <a:rPr lang="en-US" smtClean="0"/>
              <a:t>2/22/20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94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68086" y="0"/>
            <a:ext cx="54767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RG-F </a:t>
            </a:r>
            <a:r>
              <a:rPr lang="en-US" sz="4000" b="1" i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e </a:t>
            </a:r>
            <a:r>
              <a:rPr lang="en-US" sz="4000" b="1" baseline="300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-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Analysis </a:t>
            </a:r>
            <a:r>
              <a:rPr lang="mr-IN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Run 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11841</a:t>
            </a:r>
            <a:endParaRPr lang="en-US" sz="4000" b="1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8441"/>
            <a:ext cx="9144000" cy="570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73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68086" y="0"/>
            <a:ext cx="54767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RG-F </a:t>
            </a:r>
            <a:r>
              <a:rPr lang="en-US" sz="4000" b="1" i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e </a:t>
            </a:r>
            <a:r>
              <a:rPr lang="en-US" sz="4000" b="1" baseline="300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-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Analysis </a:t>
            </a:r>
            <a:r>
              <a:rPr lang="mr-IN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Run 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11841</a:t>
            </a:r>
            <a:endParaRPr lang="en-US" sz="4000" b="1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0662"/>
            <a:ext cx="9144000" cy="433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89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68086" y="0"/>
            <a:ext cx="54767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RG-F </a:t>
            </a:r>
            <a:r>
              <a:rPr lang="en-US" sz="4000" b="1" i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e </a:t>
            </a:r>
            <a:r>
              <a:rPr lang="en-US" sz="4000" b="1" baseline="300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-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Analysis </a:t>
            </a:r>
            <a:r>
              <a:rPr lang="mr-IN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Run 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11841</a:t>
            </a:r>
            <a:endParaRPr lang="en-US" sz="4000" b="1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8441"/>
            <a:ext cx="9144000" cy="570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40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68086" y="0"/>
            <a:ext cx="54767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RG-F </a:t>
            </a:r>
            <a:r>
              <a:rPr lang="en-US" sz="4000" b="1" i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e </a:t>
            </a:r>
            <a:r>
              <a:rPr lang="en-US" sz="4000" b="1" baseline="300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-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Analysis </a:t>
            </a:r>
            <a:r>
              <a:rPr lang="mr-IN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Run 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11841</a:t>
            </a:r>
            <a:endParaRPr lang="en-US" sz="4000" b="1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1" y="1053813"/>
            <a:ext cx="9095677" cy="475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11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68086" y="0"/>
            <a:ext cx="54767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RG-F </a:t>
            </a:r>
            <a:r>
              <a:rPr lang="en-US" sz="4000" b="1" i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e </a:t>
            </a:r>
            <a:r>
              <a:rPr lang="en-US" sz="4000" b="1" baseline="300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-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Analysis </a:t>
            </a:r>
            <a:r>
              <a:rPr lang="mr-IN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Run 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11841</a:t>
            </a:r>
            <a:endParaRPr lang="en-US" sz="4000" b="1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1" y="1053813"/>
            <a:ext cx="9095677" cy="475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43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68086" y="0"/>
            <a:ext cx="54767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RG-F </a:t>
            </a:r>
            <a:r>
              <a:rPr lang="en-US" sz="4000" b="1" i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e </a:t>
            </a:r>
            <a:r>
              <a:rPr lang="en-US" sz="4000" b="1" baseline="300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-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Analysis </a:t>
            </a:r>
            <a:r>
              <a:rPr lang="mr-IN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Run 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11841</a:t>
            </a:r>
            <a:endParaRPr lang="en-US" sz="4000" b="1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1" y="1053813"/>
            <a:ext cx="9095677" cy="475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67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346</TotalTime>
  <Words>42</Words>
  <Application>Microsoft Macintosh PowerPoint</Application>
  <PresentationFormat>On-screen Show (4:3)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Abadi MT Condensed Light</vt:lpstr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Dzbenski</dc:creator>
  <cp:lastModifiedBy>Nathan Dzbenski</cp:lastModifiedBy>
  <cp:revision>8</cp:revision>
  <cp:lastPrinted>2020-02-19T22:38:32Z</cp:lastPrinted>
  <dcterms:created xsi:type="dcterms:W3CDTF">2020-02-16T17:05:01Z</dcterms:created>
  <dcterms:modified xsi:type="dcterms:W3CDTF">2020-02-22T16:41:10Z</dcterms:modified>
</cp:coreProperties>
</file>