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11637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082"/>
            <a:ext cx="9144000" cy="57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11637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11637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446"/>
            <a:ext cx="9144000" cy="57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11637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137"/>
            <a:ext cx="9144000" cy="47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11637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137"/>
            <a:ext cx="9144000" cy="47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11637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137"/>
            <a:ext cx="9144000" cy="47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42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5</cp:revision>
  <cp:lastPrinted>2020-02-16T17:29:15Z</cp:lastPrinted>
  <dcterms:created xsi:type="dcterms:W3CDTF">2020-02-16T17:05:01Z</dcterms:created>
  <dcterms:modified xsi:type="dcterms:W3CDTF">2020-02-19T21:15:34Z</dcterms:modified>
</cp:coreProperties>
</file>