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" y="707886"/>
            <a:ext cx="9117528" cy="56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3999" cy="4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" y="707886"/>
            <a:ext cx="9117528" cy="56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3999" cy="47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3999" cy="47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28700"/>
            <a:ext cx="9143997" cy="47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4</cp:revision>
  <cp:lastPrinted>2020-02-17T16:36:55Z</cp:lastPrinted>
  <dcterms:created xsi:type="dcterms:W3CDTF">2020-02-16T17:05:01Z</dcterms:created>
  <dcterms:modified xsi:type="dcterms:W3CDTF">2020-02-17T19:51:14Z</dcterms:modified>
</cp:coreProperties>
</file>