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9"/>
    <p:restoredTop sz="94624"/>
  </p:normalViewPr>
  <p:slideViewPr>
    <p:cSldViewPr snapToGrid="0" snapToObjects="1" showGuides="1">
      <p:cViewPr varScale="1">
        <p:scale>
          <a:sx n="104" d="100"/>
          <a:sy n="104" d="100"/>
        </p:scale>
        <p:origin x="164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9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1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9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2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6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1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9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25198-8183-7044-97E9-AB7594C1680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9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524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11656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886"/>
            <a:ext cx="9143999" cy="568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3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524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11656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0"/>
            <a:ext cx="9143999" cy="43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9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524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11656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" y="707886"/>
            <a:ext cx="9117528" cy="568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524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11656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9143999" cy="477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1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524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11656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9143999" cy="477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3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524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11656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9143999" cy="477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7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42</Words>
  <Application>Microsoft Macintosh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 MT Condensed Light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3</cp:revision>
  <cp:lastPrinted>2020-02-16T17:29:15Z</cp:lastPrinted>
  <dcterms:created xsi:type="dcterms:W3CDTF">2020-02-16T17:05:01Z</dcterms:created>
  <dcterms:modified xsi:type="dcterms:W3CDTF">2020-02-16T18:48:57Z</dcterms:modified>
</cp:coreProperties>
</file>