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706"/>
            <a:ext cx="9144000" cy="56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705"/>
            <a:ext cx="9144000" cy="43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463"/>
            <a:ext cx="9144000" cy="56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803"/>
            <a:ext cx="9144000" cy="47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803"/>
            <a:ext cx="9144000" cy="47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086" y="0"/>
            <a:ext cx="5476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</a:t>
            </a:r>
            <a:r>
              <a:rPr lang="en-US" sz="4000" b="1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 </a:t>
            </a:r>
            <a:r>
              <a:rPr lang="en-US" sz="4000" b="1" baseline="300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-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803"/>
            <a:ext cx="9144000" cy="47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42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5</cp:revision>
  <cp:lastPrinted>2020-02-17T16:36:55Z</cp:lastPrinted>
  <dcterms:created xsi:type="dcterms:W3CDTF">2020-02-16T17:05:01Z</dcterms:created>
  <dcterms:modified xsi:type="dcterms:W3CDTF">2020-02-19T22:34:06Z</dcterms:modified>
</cp:coreProperties>
</file>