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43"/>
            <a:ext cx="9144000" cy="57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623"/>
            <a:ext cx="9144000" cy="43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43"/>
            <a:ext cx="9144000" cy="57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6</cp:revision>
  <cp:lastPrinted>2020-02-19T22:38:32Z</cp:lastPrinted>
  <dcterms:created xsi:type="dcterms:W3CDTF">2020-02-16T17:05:01Z</dcterms:created>
  <dcterms:modified xsi:type="dcterms:W3CDTF">2020-02-19T22:38:50Z</dcterms:modified>
</cp:coreProperties>
</file>