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98"/>
            <a:ext cx="9144000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476"/>
            <a:ext cx="9144000" cy="43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98"/>
            <a:ext cx="9144000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627"/>
            <a:ext cx="9144000" cy="47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627"/>
            <a:ext cx="9144000" cy="47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4000" b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627"/>
            <a:ext cx="9144000" cy="47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8</cp:revision>
  <cp:lastPrinted>2020-02-19T22:38:32Z</cp:lastPrinted>
  <dcterms:created xsi:type="dcterms:W3CDTF">2020-02-16T17:05:01Z</dcterms:created>
  <dcterms:modified xsi:type="dcterms:W3CDTF">2020-02-19T22:56:13Z</dcterms:modified>
</cp:coreProperties>
</file>