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11645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60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18</cp:revision>
  <cp:lastPrinted>2020-02-19T20:39:54Z</cp:lastPrinted>
  <dcterms:created xsi:type="dcterms:W3CDTF">2020-02-18T19:08:52Z</dcterms:created>
  <dcterms:modified xsi:type="dcterms:W3CDTF">2020-02-19T20:59:26Z</dcterms:modified>
</cp:coreProperties>
</file>