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9"/>
    <p:restoredTop sz="94639"/>
  </p:normalViewPr>
  <p:slideViewPr>
    <p:cSldViewPr snapToGrid="0" snapToObjects="1" showGuides="1">
      <p:cViewPr varScale="1">
        <p:scale>
          <a:sx n="82" d="100"/>
          <a:sy n="82" d="100"/>
        </p:scale>
        <p:origin x="4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0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7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0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7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11656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9022" y="658688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498737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1900"/>
            <a:ext cx="9144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2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11656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9022" y="658688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498737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1964"/>
            <a:ext cx="9144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1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11656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9022" y="658688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498737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1900"/>
            <a:ext cx="9144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2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11656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</a:t>
            </a:r>
            <a:r>
              <a:rPr lang="en-US" sz="3600" smtClean="0">
                <a:latin typeface="Abadi MT Condensed Light" charset="0"/>
                <a:ea typeface="Abadi MT Condensed Light" charset="0"/>
                <a:cs typeface="Abadi MT Condensed Light" charset="0"/>
              </a:rPr>
              <a:t>Proton Analysis</a:t>
            </a:r>
            <a:endParaRPr lang="en-US" sz="3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9022" y="658688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498737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1900"/>
            <a:ext cx="9144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9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11656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</a:t>
            </a:r>
            <a:r>
              <a:rPr lang="en-US" sz="3600" smtClean="0">
                <a:latin typeface="Abadi MT Condensed Light" charset="0"/>
                <a:ea typeface="Abadi MT Condensed Light" charset="0"/>
                <a:cs typeface="Abadi MT Condensed Light" charset="0"/>
              </a:rPr>
              <a:t>Proton Analysis</a:t>
            </a:r>
            <a:endParaRPr lang="en-US" sz="3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9022" y="658688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498737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1900"/>
            <a:ext cx="9144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2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11656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</a:t>
            </a:r>
            <a:r>
              <a:rPr lang="en-US" sz="3600" smtClean="0">
                <a:latin typeface="Abadi MT Condensed Light" charset="0"/>
                <a:ea typeface="Abadi MT Condensed Light" charset="0"/>
                <a:cs typeface="Abadi MT Condensed Light" charset="0"/>
              </a:rPr>
              <a:t>Proton Analysis</a:t>
            </a:r>
            <a:endParaRPr lang="en-US" sz="3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9022" y="658688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498737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1900"/>
            <a:ext cx="9144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7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60</Words>
  <Application>Microsoft Macintosh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Abadi MT Condensed Light</vt:lpstr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9</cp:revision>
  <cp:lastPrinted>2020-02-19T19:52:06Z</cp:lastPrinted>
  <dcterms:created xsi:type="dcterms:W3CDTF">2020-02-18T19:08:52Z</dcterms:created>
  <dcterms:modified xsi:type="dcterms:W3CDTF">2020-02-19T21:03:08Z</dcterms:modified>
</cp:coreProperties>
</file>