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00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182"/>
            <a:ext cx="9144000" cy="3971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</m:t>
                    </m:r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</m:t>
                    </m:r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2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</m:t>
                    </m:r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</m:t>
                    </m:r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</m:t>
                    </m:r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11802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40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21</cp:revision>
  <cp:lastPrinted>2020-02-22T03:57:16Z</cp:lastPrinted>
  <dcterms:created xsi:type="dcterms:W3CDTF">2020-02-18T19:08:52Z</dcterms:created>
  <dcterms:modified xsi:type="dcterms:W3CDTF">2020-02-22T04:17:14Z</dcterms:modified>
</cp:coreProperties>
</file>