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228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94624"/>
  </p:normalViewPr>
  <p:slideViewPr>
    <p:cSldViewPr snapToGrid="0" snapToObjects="1" showGuides="1">
      <p:cViewPr varScale="1">
        <p:scale>
          <a:sx n="115" d="100"/>
          <a:sy n="115" d="100"/>
        </p:scale>
        <p:origin x="240" y="1600"/>
      </p:cViewPr>
      <p:guideLst>
        <p:guide orient="horz" pos="7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121"/>
            <a:ext cx="9144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00679"/>
            <a:ext cx="9144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21709"/>
            <a:ext cx="2628900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1709"/>
            <a:ext cx="7734300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2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69913"/>
            <a:ext cx="1051560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29821"/>
            <a:ext cx="1051560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8542"/>
            <a:ext cx="5181600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8542"/>
            <a:ext cx="5181600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709"/>
            <a:ext cx="10515600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60388"/>
            <a:ext cx="515778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835025"/>
            <a:ext cx="5157787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60388"/>
            <a:ext cx="518318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835025"/>
            <a:ext cx="5183188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52400"/>
            <a:ext cx="393223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29142"/>
            <a:ext cx="617220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85800"/>
            <a:ext cx="393223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52400"/>
            <a:ext cx="393223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29142"/>
            <a:ext cx="617220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85800"/>
            <a:ext cx="393223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1709"/>
            <a:ext cx="105156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08542"/>
            <a:ext cx="105156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118784"/>
            <a:ext cx="27432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AB7E-F60A-8B47-966F-1DEFCE34FE7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118784"/>
            <a:ext cx="41148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118784"/>
            <a:ext cx="27432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5" r="8537"/>
          <a:stretch/>
        </p:blipFill>
        <p:spPr>
          <a:xfrm>
            <a:off x="284553" y="98554"/>
            <a:ext cx="2231502" cy="20852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73242" y="96323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42" y="963239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477416" y="104754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079963" y="968144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63" y="968144"/>
                <a:ext cx="41068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8" y="364867"/>
            <a:ext cx="1907230" cy="155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34" y="367965"/>
            <a:ext cx="1907230" cy="1559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842391" y="100598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391" y="1005985"/>
                <a:ext cx="4106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0877578" y="996434"/>
                <a:ext cx="2982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578" y="996434"/>
                <a:ext cx="298271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70" y="361253"/>
            <a:ext cx="1907231" cy="15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</cp:revision>
  <dcterms:created xsi:type="dcterms:W3CDTF">2020-01-14T17:23:26Z</dcterms:created>
  <dcterms:modified xsi:type="dcterms:W3CDTF">2020-01-14T17:31:57Z</dcterms:modified>
</cp:coreProperties>
</file>