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9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6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796A-C2DF-394B-B082-B0CCE50548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E94-FBC0-9F49-8A99-F6645305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796A-C2DF-394B-B082-B0CCE50548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E94-FBC0-9F49-8A99-F6645305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796A-C2DF-394B-B082-B0CCE50548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E94-FBC0-9F49-8A99-F6645305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796A-C2DF-394B-B082-B0CCE50548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E94-FBC0-9F49-8A99-F6645305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2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796A-C2DF-394B-B082-B0CCE50548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E94-FBC0-9F49-8A99-F6645305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796A-C2DF-394B-B082-B0CCE50548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E94-FBC0-9F49-8A99-F6645305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796A-C2DF-394B-B082-B0CCE50548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E94-FBC0-9F49-8A99-F6645305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7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796A-C2DF-394B-B082-B0CCE50548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E94-FBC0-9F49-8A99-F6645305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796A-C2DF-394B-B082-B0CCE50548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E94-FBC0-9F49-8A99-F6645305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6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796A-C2DF-394B-B082-B0CCE50548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E94-FBC0-9F49-8A99-F6645305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796A-C2DF-394B-B082-B0CCE50548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E94-FBC0-9F49-8A99-F6645305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796A-C2DF-394B-B082-B0CCE50548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21E94-FBC0-9F49-8A99-F6645305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11"/>
          <a:stretch/>
        </p:blipFill>
        <p:spPr>
          <a:xfrm>
            <a:off x="494270" y="576168"/>
            <a:ext cx="8649730" cy="62818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9001" y="860374"/>
            <a:ext cx="1589680" cy="1025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429" y="127929"/>
                <a:ext cx="939681" cy="732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𝐷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9" y="127929"/>
                <a:ext cx="939681" cy="7324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71751" y="4473146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Charter Roman" charset="0"/>
                <a:ea typeface="Charter Roman" charset="0"/>
                <a:cs typeface="Charter Roman" charset="0"/>
              </a:rPr>
              <a:t>EMC Effect</a:t>
            </a:r>
            <a:endParaRPr lang="en-US" sz="3200" b="1" i="1" dirty="0"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815" y="1647495"/>
            <a:ext cx="3193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Charter Roman" charset="0"/>
                <a:ea typeface="Charter Roman" charset="0"/>
                <a:cs typeface="Charter Roman" charset="0"/>
              </a:rPr>
              <a:t>Fermi motion</a:t>
            </a:r>
            <a:endParaRPr lang="en-US" sz="3200" b="1" i="1" dirty="0">
              <a:latin typeface="Charter Roman" charset="0"/>
              <a:ea typeface="Charter Roman" charset="0"/>
              <a:cs typeface="Charter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927497" y="6055953"/>
                <a:ext cx="4034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497" y="6055953"/>
                <a:ext cx="403444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448431" y="6363730"/>
            <a:ext cx="580769" cy="377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Charter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3</cp:revision>
  <dcterms:created xsi:type="dcterms:W3CDTF">2020-03-17T11:32:21Z</dcterms:created>
  <dcterms:modified xsi:type="dcterms:W3CDTF">2020-03-17T11:58:24Z</dcterms:modified>
</cp:coreProperties>
</file>