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9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64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9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2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4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3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9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2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0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825F-4FFE-6545-B6EF-67103D8346D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69" y="0"/>
            <a:ext cx="620068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2497" y="3237470"/>
            <a:ext cx="1754660" cy="9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05881" y="6536724"/>
            <a:ext cx="766120" cy="321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787466" y="6451140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466" y="6451140"/>
                <a:ext cx="32342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610513"/>
                <a:ext cx="1211485" cy="981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513"/>
                <a:ext cx="1211485" cy="9811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326353" y="945348"/>
            <a:ext cx="1435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SU(6) quark</a:t>
            </a:r>
          </a:p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model</a:t>
            </a:r>
          </a:p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d/u = 1/2</a:t>
            </a:r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6353" y="2629360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rter Roman" charset="0"/>
                <a:ea typeface="Charter Roman" charset="0"/>
                <a:cs typeface="Charter Roman" charset="0"/>
              </a:rPr>
              <a:t>pQCD</a:t>
            </a:r>
            <a:endParaRPr lang="en-US" dirty="0" smtClean="0">
              <a:latin typeface="Charter Roman" charset="0"/>
              <a:ea typeface="Charter Roman" charset="0"/>
              <a:cs typeface="Charter Roman" charset="0"/>
            </a:endParaRPr>
          </a:p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d/u = 1/5</a:t>
            </a:r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6352" y="4176584"/>
            <a:ext cx="1128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1-gluon</a:t>
            </a:r>
          </a:p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exchange</a:t>
            </a:r>
          </a:p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d/u = 0</a:t>
            </a:r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0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17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Charter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</cp:revision>
  <dcterms:created xsi:type="dcterms:W3CDTF">2020-03-18T17:20:51Z</dcterms:created>
  <dcterms:modified xsi:type="dcterms:W3CDTF">2020-03-18T17:27:54Z</dcterms:modified>
</cp:coreProperties>
</file>