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/>
    <p:restoredTop sz="94671"/>
  </p:normalViewPr>
  <p:slideViewPr>
    <p:cSldViewPr snapToGrid="0" snapToObjects="1" showGuides="1">
      <p:cViewPr varScale="1">
        <p:scale>
          <a:sx n="112" d="100"/>
          <a:sy n="112" d="100"/>
        </p:scale>
        <p:origin x="208" y="1616"/>
      </p:cViewPr>
      <p:guideLst>
        <p:guide orient="horz" pos="7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4121"/>
            <a:ext cx="6858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"/>
            <a:ext cx="6858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709"/>
            <a:ext cx="1971675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709"/>
            <a:ext cx="5800725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"/>
            <a:ext cx="78867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"/>
            <a:ext cx="78867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2"/>
            <a:ext cx="38862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2"/>
            <a:ext cx="38862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9"/>
            <a:ext cx="788670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8"/>
            <a:ext cx="386834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"/>
            <a:ext cx="3868340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60388"/>
            <a:ext cx="388739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835025"/>
            <a:ext cx="3887391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"/>
            <a:ext cx="462915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"/>
            <a:ext cx="2949178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"/>
            <a:ext cx="462915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"/>
            <a:ext cx="2949178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9"/>
            <a:ext cx="78867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2"/>
            <a:ext cx="78867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EBF0-26C3-6F4C-8713-88C12AED0C3B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4"/>
            <a:ext cx="30861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4"/>
            <a:ext cx="20574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ADB0-65F7-5847-9CE7-1CCB987E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1" y="325721"/>
            <a:ext cx="3183968" cy="16694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672"/>
          <a:stretch/>
        </p:blipFill>
        <p:spPr>
          <a:xfrm>
            <a:off x="4572000" y="325721"/>
            <a:ext cx="4301415" cy="166943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257010" y="407325"/>
            <a:ext cx="207818" cy="1654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44189" y="1862051"/>
            <a:ext cx="191193" cy="199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44189" y="1862051"/>
            <a:ext cx="191194" cy="199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99292" y="1862051"/>
            <a:ext cx="191193" cy="199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099292" y="1862051"/>
            <a:ext cx="191194" cy="199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4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3</cp:revision>
  <dcterms:created xsi:type="dcterms:W3CDTF">2020-03-19T10:54:41Z</dcterms:created>
  <dcterms:modified xsi:type="dcterms:W3CDTF">2020-03-19T11:18:33Z</dcterms:modified>
</cp:coreProperties>
</file>