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napToGrid="0" snapToObjects="1" showGuides="1">
      <p:cViewPr varScale="1">
        <p:scale>
          <a:sx n="104" d="100"/>
          <a:sy n="104" d="100"/>
        </p:scale>
        <p:origin x="180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7F-DE17-0442-8382-E1D95CAF19CA}" type="datetimeFigureOut">
              <a:rPr lang="en-US" smtClean="0"/>
              <a:t>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050F-C19A-2C49-9AD2-433C79BD2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7F-DE17-0442-8382-E1D95CAF19CA}" type="datetimeFigureOut">
              <a:rPr lang="en-US" smtClean="0"/>
              <a:t>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050F-C19A-2C49-9AD2-433C79BD2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3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7F-DE17-0442-8382-E1D95CAF19CA}" type="datetimeFigureOut">
              <a:rPr lang="en-US" smtClean="0"/>
              <a:t>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050F-C19A-2C49-9AD2-433C79BD2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2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7F-DE17-0442-8382-E1D95CAF19CA}" type="datetimeFigureOut">
              <a:rPr lang="en-US" smtClean="0"/>
              <a:t>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050F-C19A-2C49-9AD2-433C79BD2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3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7F-DE17-0442-8382-E1D95CAF19CA}" type="datetimeFigureOut">
              <a:rPr lang="en-US" smtClean="0"/>
              <a:t>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050F-C19A-2C49-9AD2-433C79BD2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7F-DE17-0442-8382-E1D95CAF19CA}" type="datetimeFigureOut">
              <a:rPr lang="en-US" smtClean="0"/>
              <a:t>2/15/20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050F-C19A-2C49-9AD2-433C79BD2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8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7F-DE17-0442-8382-E1D95CAF19CA}" type="datetimeFigureOut">
              <a:rPr lang="en-US" smtClean="0"/>
              <a:t>2/15/20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050F-C19A-2C49-9AD2-433C79BD2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9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7F-DE17-0442-8382-E1D95CAF19CA}" type="datetimeFigureOut">
              <a:rPr lang="en-US" smtClean="0"/>
              <a:t>2/15/20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050F-C19A-2C49-9AD2-433C79BD2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7F-DE17-0442-8382-E1D95CAF19CA}" type="datetimeFigureOut">
              <a:rPr lang="en-US" smtClean="0"/>
              <a:t>2/15/20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050F-C19A-2C49-9AD2-433C79BD2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3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7F-DE17-0442-8382-E1D95CAF19CA}" type="datetimeFigureOut">
              <a:rPr lang="en-US" smtClean="0"/>
              <a:t>2/15/20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050F-C19A-2C49-9AD2-433C79BD2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7F-DE17-0442-8382-E1D95CAF19CA}" type="datetimeFigureOut">
              <a:rPr lang="en-US" smtClean="0"/>
              <a:t>2/15/20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050F-C19A-2C49-9AD2-433C79BD2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3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F977F-DE17-0442-8382-E1D95CAF19CA}" type="datetimeFigureOut">
              <a:rPr lang="en-US" smtClean="0"/>
              <a:t>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2050F-C19A-2C49-9AD2-433C79BD2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3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30" y="0"/>
            <a:ext cx="8600303" cy="688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5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Dzbenski</dc:creator>
  <cp:lastModifiedBy>Nathan Dzbenski</cp:lastModifiedBy>
  <cp:revision>4</cp:revision>
  <cp:lastPrinted>2019-12-31T20:14:11Z</cp:lastPrinted>
  <dcterms:created xsi:type="dcterms:W3CDTF">2019-12-31T20:05:49Z</dcterms:created>
  <dcterms:modified xsi:type="dcterms:W3CDTF">2020-02-15T14:24:07Z</dcterms:modified>
</cp:coreProperties>
</file>