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9"/>
    <p:restoredTop sz="94737"/>
  </p:normalViewPr>
  <p:slideViewPr>
    <p:cSldViewPr snapToGrid="0" snapToObjects="1" showGuides="1">
      <p:cViewPr varScale="1">
        <p:scale>
          <a:sx n="82" d="100"/>
          <a:sy n="82" d="100"/>
        </p:scale>
        <p:origin x="4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9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77"/>
            <a:ext cx="9144000" cy="66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7</cp:revision>
  <cp:lastPrinted>2020-02-15T14:21:16Z</cp:lastPrinted>
  <dcterms:created xsi:type="dcterms:W3CDTF">2019-12-31T20:05:49Z</dcterms:created>
  <dcterms:modified xsi:type="dcterms:W3CDTF">2020-02-15T14:22:52Z</dcterms:modified>
</cp:coreProperties>
</file>