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228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19" d="100"/>
          <a:sy n="119" d="100"/>
        </p:scale>
        <p:origin x="232" y="1568"/>
      </p:cViewPr>
      <p:guideLst>
        <p:guide orient="horz" pos="7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121"/>
            <a:ext cx="9144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00679"/>
            <a:ext cx="9144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21709"/>
            <a:ext cx="2628900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1709"/>
            <a:ext cx="7734300" cy="19372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2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69913"/>
            <a:ext cx="1051560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29821"/>
            <a:ext cx="1051560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08542"/>
            <a:ext cx="5181600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8542"/>
            <a:ext cx="5181600" cy="1450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709"/>
            <a:ext cx="10515600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60388"/>
            <a:ext cx="515778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835025"/>
            <a:ext cx="5157787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60388"/>
            <a:ext cx="518318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835025"/>
            <a:ext cx="5183188" cy="12281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52400"/>
            <a:ext cx="393223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29142"/>
            <a:ext cx="617220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85800"/>
            <a:ext cx="393223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52400"/>
            <a:ext cx="393223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29142"/>
            <a:ext cx="617220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85800"/>
            <a:ext cx="393223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1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1709"/>
            <a:ext cx="1051560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08542"/>
            <a:ext cx="1051560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118784"/>
            <a:ext cx="27432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AB7E-F60A-8B47-966F-1DEFCE34FE71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118784"/>
            <a:ext cx="41148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118784"/>
            <a:ext cx="27432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304E-3704-F94A-AE75-0A824F13D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emf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5" r="8537"/>
          <a:stretch/>
        </p:blipFill>
        <p:spPr>
          <a:xfrm>
            <a:off x="284553" y="98554"/>
            <a:ext cx="2231502" cy="20852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70747" y="756472"/>
                <a:ext cx="7344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747" y="756472"/>
                <a:ext cx="734496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412871" y="617239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4400" dirty="0"/>
              <a:t>…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077323" y="756471"/>
                <a:ext cx="7344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23" y="756471"/>
                <a:ext cx="734496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8" y="364867"/>
            <a:ext cx="1907230" cy="155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34" y="367965"/>
            <a:ext cx="1907230" cy="15598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726569" y="756471"/>
                <a:ext cx="7344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569" y="756471"/>
                <a:ext cx="734496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0541578" y="763184"/>
                <a:ext cx="59983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charset="0"/>
                        </a:rPr>
                        <m:t>+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578" y="763184"/>
                <a:ext cx="599838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70" y="361253"/>
            <a:ext cx="1907231" cy="15598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22417" y="208023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1581" y="1796906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6176" y="910519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5121" y="357207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4285" y="1888859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08754" y="72479"/>
                <a:ext cx="612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54" y="72479"/>
                <a:ext cx="612668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208754" y="1439845"/>
                <a:ext cx="511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54" y="1439845"/>
                <a:ext cx="511870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08754" y="72479"/>
                <a:ext cx="5118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54" y="72479"/>
                <a:ext cx="511870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144369" y="508624"/>
                <a:ext cx="5112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69" y="508624"/>
                <a:ext cx="511294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31310" y="64819"/>
                <a:ext cx="6094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0" y="64819"/>
                <a:ext cx="609461" cy="58477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7261" y="1635457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1" y="1635457"/>
                <a:ext cx="515719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13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2</cp:revision>
  <dcterms:created xsi:type="dcterms:W3CDTF">2020-01-14T17:23:26Z</dcterms:created>
  <dcterms:modified xsi:type="dcterms:W3CDTF">2020-01-15T15:31:27Z</dcterms:modified>
</cp:coreProperties>
</file>