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/>
    <p:restoredTop sz="94624"/>
  </p:normalViewPr>
  <p:slideViewPr>
    <p:cSldViewPr snapToGrid="0" snapToObjects="1" showGuides="1">
      <p:cViewPr varScale="1">
        <p:scale>
          <a:sx n="154" d="100"/>
          <a:sy n="154" d="100"/>
        </p:scale>
        <p:origin x="208" y="880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3770"/>
            <a:ext cx="6858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0951"/>
            <a:ext cx="6858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0392"/>
            <a:ext cx="1971675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0392"/>
            <a:ext cx="5800725" cy="2712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97878"/>
            <a:ext cx="78867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41750"/>
            <a:ext cx="78867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959"/>
            <a:ext cx="388620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959"/>
            <a:ext cx="3886200" cy="2030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392"/>
            <a:ext cx="788670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84543"/>
            <a:ext cx="386834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69035"/>
            <a:ext cx="3868340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84543"/>
            <a:ext cx="38873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69035"/>
            <a:ext cx="3887391" cy="1719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0799"/>
            <a:ext cx="462915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0799"/>
            <a:ext cx="462915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0392"/>
            <a:ext cx="78867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959"/>
            <a:ext cx="78867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BC35-DE3A-1049-9466-4F68E0EC9585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5806-1A37-6942-8678-576F5BA6B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10"/>
            <a:ext cx="3709540" cy="2487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22" y="713764"/>
            <a:ext cx="3581764" cy="165347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9490" y="1540501"/>
            <a:ext cx="822960" cy="437928"/>
          </a:xfrm>
          <a:prstGeom prst="rightArrow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78676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Proton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26322" y="22480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0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</cp:revision>
  <dcterms:created xsi:type="dcterms:W3CDTF">2020-02-15T18:18:38Z</dcterms:created>
  <dcterms:modified xsi:type="dcterms:W3CDTF">2020-02-15T18:29:22Z</dcterms:modified>
</cp:coreProperties>
</file>