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 showGuides="1">
      <p:cViewPr varScale="1">
        <p:scale>
          <a:sx n="104" d="100"/>
          <a:sy n="104" d="100"/>
        </p:scale>
        <p:origin x="180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825F-4FFE-6545-B6EF-67103D8346D2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089-907A-F743-8E4D-6C548122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9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825F-4FFE-6545-B6EF-67103D8346D2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089-907A-F743-8E4D-6C548122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2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825F-4FFE-6545-B6EF-67103D8346D2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089-907A-F743-8E4D-6C548122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4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825F-4FFE-6545-B6EF-67103D8346D2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089-907A-F743-8E4D-6C548122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825F-4FFE-6545-B6EF-67103D8346D2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089-907A-F743-8E4D-6C548122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3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825F-4FFE-6545-B6EF-67103D8346D2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089-907A-F743-8E4D-6C548122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9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825F-4FFE-6545-B6EF-67103D8346D2}" type="datetimeFigureOut">
              <a:rPr lang="en-US" smtClean="0"/>
              <a:t>5/3/20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089-907A-F743-8E4D-6C548122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2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825F-4FFE-6545-B6EF-67103D8346D2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089-907A-F743-8E4D-6C548122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825F-4FFE-6545-B6EF-67103D8346D2}" type="datetimeFigureOut">
              <a:rPr lang="en-US" smtClean="0"/>
              <a:t>5/3/20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089-907A-F743-8E4D-6C548122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8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825F-4FFE-6545-B6EF-67103D8346D2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089-907A-F743-8E4D-6C548122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825F-4FFE-6545-B6EF-67103D8346D2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089-907A-F743-8E4D-6C548122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0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825F-4FFE-6545-B6EF-67103D8346D2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83089-907A-F743-8E4D-6C548122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3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69" y="0"/>
            <a:ext cx="6200684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2497" y="3237470"/>
            <a:ext cx="1754660" cy="93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05881" y="6536724"/>
            <a:ext cx="766120" cy="321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87466" y="6451140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466" y="6451140"/>
                <a:ext cx="32342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610513"/>
                <a:ext cx="1211485" cy="981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𝑝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0513"/>
                <a:ext cx="1211485" cy="9811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326353" y="945348"/>
            <a:ext cx="1435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SU(6) quark</a:t>
            </a:r>
          </a:p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model</a:t>
            </a:r>
          </a:p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d/u = 1/2</a:t>
            </a:r>
            <a:endParaRPr lang="en-US" dirty="0">
              <a:latin typeface="Charter Roman" charset="0"/>
              <a:ea typeface="Charter Roman" charset="0"/>
              <a:cs typeface="Charter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6353" y="2629360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harter Roman" charset="0"/>
                <a:ea typeface="Charter Roman" charset="0"/>
                <a:cs typeface="Charter Roman" charset="0"/>
              </a:rPr>
              <a:t>pQCD</a:t>
            </a:r>
            <a:endParaRPr lang="en-US" dirty="0" smtClean="0">
              <a:latin typeface="Charter Roman" charset="0"/>
              <a:ea typeface="Charter Roman" charset="0"/>
              <a:cs typeface="Charter Roman" charset="0"/>
            </a:endParaRPr>
          </a:p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d/u = 1/5</a:t>
            </a:r>
            <a:endParaRPr lang="en-US" dirty="0">
              <a:latin typeface="Charter Roman" charset="0"/>
              <a:ea typeface="Charter Roman" charset="0"/>
              <a:cs typeface="Charter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6352" y="4176584"/>
            <a:ext cx="1128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1-gluon</a:t>
            </a:r>
          </a:p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exchange</a:t>
            </a:r>
          </a:p>
          <a:p>
            <a:r>
              <a:rPr lang="en-US" dirty="0" smtClean="0">
                <a:latin typeface="Charter Roman" charset="0"/>
                <a:ea typeface="Charter Roman" charset="0"/>
                <a:cs typeface="Charter Roman" charset="0"/>
              </a:rPr>
              <a:t>d/u = 0</a:t>
            </a:r>
            <a:endParaRPr lang="en-US" dirty="0">
              <a:latin typeface="Charter Roman" charset="0"/>
              <a:ea typeface="Charter Roman" charset="0"/>
              <a:cs typeface="Charter Roman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91583" t="63904" b="27858"/>
          <a:stretch/>
        </p:blipFill>
        <p:spPr>
          <a:xfrm>
            <a:off x="6804452" y="4233445"/>
            <a:ext cx="521899" cy="56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0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17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Charter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3</cp:revision>
  <dcterms:created xsi:type="dcterms:W3CDTF">2020-03-18T17:20:51Z</dcterms:created>
  <dcterms:modified xsi:type="dcterms:W3CDTF">2020-05-03T16:40:28Z</dcterms:modified>
</cp:coreProperties>
</file>