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09.07.2022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09.07.2022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09.07.2022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l-PL" dirty="0" err="1"/>
              <a:t>Capstone</a:t>
            </a:r>
            <a:r>
              <a:rPr lang="pl-PL" dirty="0"/>
              <a:t> Project</a:t>
            </a:r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Patryk Niedźwiecki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our mail and password assigned to the hospital are correct we can add bills to the patient, by their id. To avoid any other people to give patient bill, as a confirmation we have to pass our e-mail and password once again.</a:t>
            </a:r>
            <a:endParaRPr lang="pl-PL" dirty="0"/>
          </a:p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10</a:t>
            </a:fld>
            <a:endParaRPr lang="pl-PL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C22E64C-5D3B-9CC1-88EC-B5970C015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384819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11</a:t>
            </a:fld>
            <a:endParaRPr lang="pl-PL"/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C146F624-837B-818E-3C09-D6FD1C23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our Insurance Department’s login site, here we are passing our e-mail and password</a:t>
            </a:r>
            <a:endParaRPr lang="pl-PL" dirty="0"/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8CDE7FB2-9818-900B-FA26-362ACA20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389623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12</a:t>
            </a:fld>
            <a:endParaRPr lang="pl-PL"/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C146F624-837B-818E-3C09-D6FD1C23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we can take a look at the patient’s bills. We can take a look at every bill in the database, we can take a look at the bills of the hospital, of the patient and if we want, we can also take a look at the bills from one patient, and one hospital.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24210C4-1157-6C6C-0D14-D43CD2458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855242"/>
            <a:ext cx="3709890" cy="2086813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D0F8FF-269A-89A8-7E6A-1FCACD1F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518" y="1855241"/>
            <a:ext cx="3709891" cy="2086814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0CC36F1-091F-DF8D-F45D-357601F5D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6" y="4190128"/>
            <a:ext cx="3709890" cy="208681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6C3C180-18AF-3BD3-1090-DC9E3D7C4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518" y="4190128"/>
            <a:ext cx="3709890" cy="20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9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89DB3-CE5D-EAFE-DA7A-7ED96B1A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1E2593-A327-BAFD-E02B-35507CA3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D63E6DA-DDF2-07BE-738E-40D5202A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0C2EDCE-64D1-B027-1A51-FA68F0EA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15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28FAB90-A331-12D0-0963-E1708C13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/>
              <a:t>When</a:t>
            </a:r>
            <a:r>
              <a:rPr lang="pl-PL" dirty="0"/>
              <a:t> we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starting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, we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department</a:t>
            </a:r>
            <a:r>
              <a:rPr lang="pl-PL" dirty="0"/>
              <a:t> we want to log in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0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Hospital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take</a:t>
            </a:r>
            <a:r>
              <a:rPr lang="pl-PL" dirty="0"/>
              <a:t> a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list of the </a:t>
            </a:r>
            <a:r>
              <a:rPr lang="pl-PL" dirty="0" err="1"/>
              <a:t>hospitals</a:t>
            </a:r>
            <a:r>
              <a:rPr lang="pl-PL" dirty="0"/>
              <a:t> on the </a:t>
            </a:r>
            <a:r>
              <a:rPr lang="pl-PL" dirty="0" err="1"/>
              <a:t>left</a:t>
            </a:r>
            <a:r>
              <a:rPr lang="pl-PL" dirty="0"/>
              <a:t>, pass </a:t>
            </a:r>
            <a:r>
              <a:rPr lang="pl-PL" dirty="0" err="1"/>
              <a:t>hospital’s</a:t>
            </a:r>
            <a:r>
              <a:rPr lang="pl-PL" dirty="0"/>
              <a:t> id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textbox</a:t>
            </a:r>
            <a:r>
              <a:rPr lang="pl-PL" dirty="0"/>
              <a:t> and log in by e-mail and </a:t>
            </a:r>
            <a:r>
              <a:rPr lang="pl-PL" dirty="0" err="1"/>
              <a:t>password</a:t>
            </a: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3</a:t>
            </a:fld>
            <a:endParaRPr lang="pl-PL"/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15950C80-27A9-4B13-620E-D2E0A8738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12966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Hospital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logging</a:t>
            </a:r>
            <a:r>
              <a:rPr lang="pl-PL" dirty="0"/>
              <a:t> in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do we want to do, by </a:t>
            </a:r>
            <a:r>
              <a:rPr lang="pl-PL" dirty="0" err="1"/>
              <a:t>clicking</a:t>
            </a:r>
            <a:r>
              <a:rPr lang="pl-PL" dirty="0"/>
              <a:t> </a:t>
            </a:r>
            <a:r>
              <a:rPr lang="pl-PL" dirty="0" err="1"/>
              <a:t>buttons</a:t>
            </a:r>
            <a:r>
              <a:rPr lang="pl-PL" dirty="0"/>
              <a:t>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4</a:t>
            </a:fld>
            <a:endParaRPr lang="pl-PL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86F7673-DD75-1073-9328-2C35C23A2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7557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Hospital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we want to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patient</a:t>
            </a:r>
            <a:r>
              <a:rPr lang="pl-PL" dirty="0"/>
              <a:t>, we </a:t>
            </a:r>
            <a:r>
              <a:rPr lang="pl-PL" dirty="0" err="1"/>
              <a:t>have</a:t>
            </a:r>
            <a:r>
              <a:rPr lang="pl-PL" dirty="0"/>
              <a:t> to pass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of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patient</a:t>
            </a:r>
            <a:r>
              <a:rPr lang="pl-PL" dirty="0"/>
              <a:t> and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patient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saved</a:t>
            </a:r>
            <a:r>
              <a:rPr lang="pl-PL" dirty="0"/>
              <a:t> 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5</a:t>
            </a:fld>
            <a:endParaRPr lang="pl-PL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CADD170-1899-084B-EE90-A031AF1DB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13230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Hospital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we want to update </a:t>
            </a:r>
            <a:r>
              <a:rPr lang="pl-PL" dirty="0" err="1"/>
              <a:t>patient</a:t>
            </a:r>
            <a:r>
              <a:rPr lang="pl-PL" dirty="0"/>
              <a:t>, we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take</a:t>
            </a:r>
            <a:r>
              <a:rPr lang="pl-PL" dirty="0"/>
              <a:t> a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tchem on the list,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select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do we want to </a:t>
            </a:r>
            <a:r>
              <a:rPr lang="pl-PL" dirty="0" err="1"/>
              <a:t>change</a:t>
            </a:r>
            <a:r>
              <a:rPr lang="pl-PL" dirty="0"/>
              <a:t>, pass id of the </a:t>
            </a:r>
            <a:r>
              <a:rPr lang="pl-PL" dirty="0" err="1"/>
              <a:t>patient</a:t>
            </a:r>
            <a:r>
              <a:rPr lang="pl-PL" dirty="0"/>
              <a:t> and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,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click</a:t>
            </a:r>
            <a:r>
              <a:rPr lang="pl-PL" dirty="0"/>
              <a:t> Update buton to update </a:t>
            </a:r>
            <a:r>
              <a:rPr lang="pl-PL" dirty="0" err="1"/>
              <a:t>his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database</a:t>
            </a: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6</a:t>
            </a:fld>
            <a:endParaRPr lang="pl-PL"/>
          </a:p>
        </p:txBody>
      </p:sp>
      <p:pic>
        <p:nvPicPr>
          <p:cNvPr id="17" name="Symbol zastępczy zawartości 16">
            <a:extLst>
              <a:ext uri="{FF2B5EF4-FFF2-40B4-BE49-F238E27FC236}">
                <a16:creationId xmlns:a16="http://schemas.microsoft.com/office/drawing/2014/main" id="{14F2DF6E-4BE7-6530-C028-2B5EB832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26129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Hospital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we want to </a:t>
            </a:r>
            <a:r>
              <a:rPr lang="pl-PL" dirty="0" err="1"/>
              <a:t>delete</a:t>
            </a:r>
            <a:r>
              <a:rPr lang="pl-PL" dirty="0"/>
              <a:t> </a:t>
            </a:r>
            <a:r>
              <a:rPr lang="pl-PL" dirty="0" err="1"/>
              <a:t>patient</a:t>
            </a:r>
            <a:r>
              <a:rPr lang="pl-PL" dirty="0"/>
              <a:t>, we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choose</a:t>
            </a:r>
            <a:r>
              <a:rPr lang="pl-PL" dirty="0"/>
              <a:t> one from the list, </a:t>
            </a:r>
            <a:r>
              <a:rPr lang="pl-PL" dirty="0" err="1"/>
              <a:t>take</a:t>
            </a:r>
            <a:r>
              <a:rPr lang="pl-PL" dirty="0"/>
              <a:t> a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his</a:t>
            </a:r>
            <a:r>
              <a:rPr lang="pl-PL" dirty="0"/>
              <a:t> ID and pass </a:t>
            </a:r>
            <a:r>
              <a:rPr lang="pl-PL" dirty="0" err="1"/>
              <a:t>it</a:t>
            </a:r>
            <a:r>
              <a:rPr lang="pl-PL" dirty="0"/>
              <a:t> in </a:t>
            </a:r>
            <a:r>
              <a:rPr lang="pl-PL" dirty="0" err="1"/>
              <a:t>textbox</a:t>
            </a:r>
            <a:r>
              <a:rPr lang="pl-PL" dirty="0"/>
              <a:t>.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textbox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for </a:t>
            </a:r>
            <a:r>
              <a:rPr lang="pl-PL" dirty="0" err="1"/>
              <a:t>confirmation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really</a:t>
            </a:r>
            <a:r>
              <a:rPr lang="pl-PL" dirty="0"/>
              <a:t> want to </a:t>
            </a:r>
            <a:r>
              <a:rPr lang="pl-PL" dirty="0" err="1"/>
              <a:t>delete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patient</a:t>
            </a:r>
            <a:r>
              <a:rPr lang="pl-PL" dirty="0"/>
              <a:t>, to </a:t>
            </a:r>
            <a:r>
              <a:rPr lang="pl-PL" dirty="0" err="1"/>
              <a:t>avoid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7</a:t>
            </a:fld>
            <a:endParaRPr lang="pl-PL"/>
          </a:p>
        </p:txBody>
      </p:sp>
      <p:pic>
        <p:nvPicPr>
          <p:cNvPr id="8" name="Symbol zastępczy zawartości 7" descr="Obraz zawierający tekst&#10;&#10;Opis wygenerowany automatycznie">
            <a:extLst>
              <a:ext uri="{FF2B5EF4-FFF2-40B4-BE49-F238E27FC236}">
                <a16:creationId xmlns:a16="http://schemas.microsoft.com/office/drawing/2014/main" id="{D42DFAC9-5C0A-B725-6A96-08162F981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13745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Hospital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we want to </a:t>
            </a:r>
            <a:r>
              <a:rPr lang="pl-PL" dirty="0" err="1"/>
              <a:t>take</a:t>
            </a:r>
            <a:r>
              <a:rPr lang="pl-PL" dirty="0"/>
              <a:t> a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patients</a:t>
            </a:r>
            <a:r>
              <a:rPr lang="pl-PL" dirty="0"/>
              <a:t>, we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select</a:t>
            </a:r>
            <a:r>
              <a:rPr lang="pl-PL" dirty="0"/>
              <a:t> one of </a:t>
            </a:r>
            <a:r>
              <a:rPr lang="pl-PL" dirty="0" err="1"/>
              <a:t>them</a:t>
            </a:r>
            <a:r>
              <a:rPr lang="pl-PL" dirty="0"/>
              <a:t>,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his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,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patient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bills</a:t>
            </a:r>
            <a:r>
              <a:rPr lang="pl-PL" dirty="0"/>
              <a:t>, we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t</a:t>
            </a:r>
            <a:r>
              <a:rPr lang="en-US" dirty="0"/>
              <a:t>hem on the list and change status of the bill from not paid, to paid.  As in the reception patient can pay for his bills.</a:t>
            </a: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8</a:t>
            </a:fld>
            <a:endParaRPr lang="pl-PL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DFE54D4D-618B-D5E7-31FD-04FCC9CAE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220018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31BAC-1B2D-1425-57A6-7F5FEECD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</a:t>
            </a:r>
            <a:r>
              <a:rPr lang="pl-PL" dirty="0"/>
              <a:t> </a:t>
            </a:r>
            <a:r>
              <a:rPr lang="pl-PL" dirty="0" err="1"/>
              <a:t>Department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58A5AE-203F-4B2C-7BD4-DBA2392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in the hospital dept.  w</a:t>
            </a:r>
            <a:r>
              <a:rPr lang="pl-PL" dirty="0"/>
              <a:t>e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take</a:t>
            </a:r>
            <a:r>
              <a:rPr lang="pl-PL" dirty="0"/>
              <a:t> a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list of the </a:t>
            </a:r>
            <a:r>
              <a:rPr lang="pl-PL" dirty="0" err="1"/>
              <a:t>hospitals</a:t>
            </a:r>
            <a:r>
              <a:rPr lang="pl-PL" dirty="0"/>
              <a:t> on the </a:t>
            </a:r>
            <a:r>
              <a:rPr lang="pl-PL" dirty="0" err="1"/>
              <a:t>left</a:t>
            </a:r>
            <a:r>
              <a:rPr lang="pl-PL" dirty="0"/>
              <a:t>, pass </a:t>
            </a:r>
            <a:r>
              <a:rPr lang="pl-PL" dirty="0" err="1"/>
              <a:t>hospital’s</a:t>
            </a:r>
            <a:r>
              <a:rPr lang="pl-PL" dirty="0"/>
              <a:t> id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textbox</a:t>
            </a:r>
            <a:r>
              <a:rPr lang="pl-PL" dirty="0"/>
              <a:t> and log in by e-mail and </a:t>
            </a:r>
            <a:r>
              <a:rPr lang="pl-PL" dirty="0" err="1"/>
              <a:t>password</a:t>
            </a:r>
            <a:endParaRPr lang="pl-PL" dirty="0"/>
          </a:p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76823-CDB7-CA26-2568-55BB0D7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9</a:t>
            </a:fld>
            <a:endParaRPr lang="pl-PL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442DE0A3-3891-03BC-FE4B-13493B82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855242"/>
            <a:ext cx="7345363" cy="4131766"/>
          </a:xfrm>
        </p:spPr>
      </p:pic>
    </p:spTree>
    <p:extLst>
      <p:ext uri="{BB962C8B-B14F-4D97-AF65-F5344CB8AC3E}">
        <p14:creationId xmlns:p14="http://schemas.microsoft.com/office/powerpoint/2010/main" val="163711930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{4894E02C-10DC-41D7-9553-D667C81902EE}tf33713516_win32</Template>
  <TotalTime>19</TotalTime>
  <Words>460</Words>
  <Application>Microsoft Office PowerPoint</Application>
  <PresentationFormat>Panoramiczny</PresentationFormat>
  <Paragraphs>39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3DFloatVTI</vt:lpstr>
      <vt:lpstr>Capstone Project</vt:lpstr>
      <vt:lpstr>Main Page</vt:lpstr>
      <vt:lpstr>Hospital Department</vt:lpstr>
      <vt:lpstr>Hospital Department</vt:lpstr>
      <vt:lpstr>Hospital Department</vt:lpstr>
      <vt:lpstr>Hospital Department</vt:lpstr>
      <vt:lpstr>Hospital Department</vt:lpstr>
      <vt:lpstr>Hospital Department</vt:lpstr>
      <vt:lpstr>Medical Department</vt:lpstr>
      <vt:lpstr>Medical Department</vt:lpstr>
      <vt:lpstr>Insurance Department</vt:lpstr>
      <vt:lpstr>Insurance Department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Patryk Niedźwiecki</dc:creator>
  <cp:lastModifiedBy>Patryk Niedźwiecki</cp:lastModifiedBy>
  <cp:revision>1</cp:revision>
  <dcterms:created xsi:type="dcterms:W3CDTF">2022-07-09T11:42:26Z</dcterms:created>
  <dcterms:modified xsi:type="dcterms:W3CDTF">2022-07-09T12:01:30Z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