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3169A70-3F7C-4C31-B13D-0D785157F47E}" type="datetimeFigureOut">
              <a:rPr lang="en-US" smtClean="0"/>
              <a:pPr/>
              <a:t>5/30/2016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34B339B-0313-4414-BBA3-5193EFF536CF}"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169A70-3F7C-4C31-B13D-0D785157F47E}"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B339B-0313-4414-BBA3-5193EFF53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169A70-3F7C-4C31-B13D-0D785157F47E}"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B339B-0313-4414-BBA3-5193EFF536CF}"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3169A70-3F7C-4C31-B13D-0D785157F47E}"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B339B-0313-4414-BBA3-5193EFF536CF}"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3169A70-3F7C-4C31-B13D-0D785157F47E}" type="datetimeFigureOut">
              <a:rPr lang="en-US" smtClean="0"/>
              <a:pPr/>
              <a:t>5/30/2016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34B339B-0313-4414-BBA3-5193EFF536CF}"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3169A70-3F7C-4C31-B13D-0D785157F47E}" type="datetimeFigureOut">
              <a:rPr lang="en-US" smtClean="0"/>
              <a:pPr/>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B339B-0313-4414-BBA3-5193EFF536CF}"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3169A70-3F7C-4C31-B13D-0D785157F47E}" type="datetimeFigureOut">
              <a:rPr lang="en-US" smtClean="0"/>
              <a:pPr/>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B339B-0313-4414-BBA3-5193EFF536CF}"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169A70-3F7C-4C31-B13D-0D785157F47E}" type="datetimeFigureOut">
              <a:rPr lang="en-US" smtClean="0"/>
              <a:pPr/>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B339B-0313-4414-BBA3-5193EFF536CF}"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69A70-3F7C-4C31-B13D-0D785157F47E}" type="datetimeFigureOut">
              <a:rPr lang="en-US" smtClean="0"/>
              <a:pPr/>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B339B-0313-4414-BBA3-5193EFF536CF}"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169A70-3F7C-4C31-B13D-0D785157F47E}" type="datetimeFigureOut">
              <a:rPr lang="en-US" smtClean="0"/>
              <a:pPr/>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B339B-0313-4414-BBA3-5193EFF536C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169A70-3F7C-4C31-B13D-0D785157F47E}" type="datetimeFigureOut">
              <a:rPr lang="en-US" smtClean="0"/>
              <a:pPr/>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B339B-0313-4414-BBA3-5193EFF536C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3169A70-3F7C-4C31-B13D-0D785157F47E}" type="datetimeFigureOut">
              <a:rPr lang="en-US" smtClean="0"/>
              <a:pPr/>
              <a:t>5/30/2016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34B339B-0313-4414-BBA3-5193EFF536CF}"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533400"/>
            <a:ext cx="9144000" cy="5578928"/>
          </a:xfrm>
          <a:prstGeom prst="rect">
            <a:avLst/>
          </a:prstGeom>
          <a:noFill/>
          <a:ln w="9525">
            <a:noFill/>
            <a:miter lim="800000"/>
            <a:headEnd/>
            <a:tailEnd/>
          </a:ln>
        </p:spPr>
      </p:pic>
      <p:sp>
        <p:nvSpPr>
          <p:cNvPr id="2" name="Title 1"/>
          <p:cNvSpPr>
            <a:spLocks noGrp="1"/>
          </p:cNvSpPr>
          <p:nvPr>
            <p:ph type="ctrTitle"/>
          </p:nvPr>
        </p:nvSpPr>
        <p:spPr>
          <a:xfrm>
            <a:off x="0" y="3810000"/>
            <a:ext cx="5029200" cy="1371600"/>
          </a:xfrm>
        </p:spPr>
        <p:txBody>
          <a:bodyPr>
            <a:noAutofit/>
          </a:bodyPr>
          <a:lstStyle/>
          <a:p>
            <a:r>
              <a:rPr lang="en-US" sz="2800" b="1" dirty="0" smtClean="0">
                <a:solidFill>
                  <a:srgbClr val="00B0F0"/>
                </a:solidFill>
              </a:rPr>
              <a:t>ANALOG OUTPUT</a:t>
            </a:r>
            <a:br>
              <a:rPr lang="en-US" sz="2800" b="1" dirty="0" smtClean="0">
                <a:solidFill>
                  <a:srgbClr val="00B0F0"/>
                </a:solidFill>
              </a:rPr>
            </a:br>
            <a:r>
              <a:rPr lang="en-US" sz="2800" b="1" dirty="0" smtClean="0">
                <a:solidFill>
                  <a:srgbClr val="00B0F0"/>
                </a:solidFill>
              </a:rPr>
              <a:t>FOR FUEL TANK COVER</a:t>
            </a:r>
            <a:endParaRPr lang="en-US" sz="2800" b="1" dirty="0">
              <a:solidFill>
                <a:srgbClr val="00B0F0"/>
              </a:solidFill>
            </a:endParaRPr>
          </a:p>
        </p:txBody>
      </p:sp>
      <p:sp>
        <p:nvSpPr>
          <p:cNvPr id="3" name="Subtitle 2"/>
          <p:cNvSpPr>
            <a:spLocks noGrp="1"/>
          </p:cNvSpPr>
          <p:nvPr>
            <p:ph type="subTitle" idx="1"/>
          </p:nvPr>
        </p:nvSpPr>
        <p:spPr>
          <a:xfrm>
            <a:off x="457200" y="5257800"/>
            <a:ext cx="7772400" cy="432816"/>
          </a:xfrm>
        </p:spPr>
        <p:txBody>
          <a:bodyPr>
            <a:normAutofit/>
          </a:bodyPr>
          <a:lstStyle/>
          <a:p>
            <a:r>
              <a:rPr lang="en-US" b="1" dirty="0" smtClean="0">
                <a:solidFill>
                  <a:schemeClr val="tx1">
                    <a:lumMod val="65000"/>
                    <a:lumOff val="35000"/>
                  </a:schemeClr>
                </a:solidFill>
              </a:rPr>
              <a:t>FUEL COVER WITH </a:t>
            </a:r>
            <a:r>
              <a:rPr lang="en-US" b="1" dirty="0" smtClean="0">
                <a:solidFill>
                  <a:srgbClr val="00B0F0"/>
                </a:solidFill>
              </a:rPr>
              <a:t>M2FLEET</a:t>
            </a:r>
            <a:endParaRPr lang="en-US" b="1" dirty="0">
              <a:solidFill>
                <a:srgbClr val="00B0F0"/>
              </a:solidFill>
            </a:endParaRPr>
          </a:p>
        </p:txBody>
      </p:sp>
      <p:pic>
        <p:nvPicPr>
          <p:cNvPr id="8" name="Picture 7" descr="m2fleet.png"/>
          <p:cNvPicPr>
            <a:picLocks noChangeAspect="1"/>
          </p:cNvPicPr>
          <p:nvPr/>
        </p:nvPicPr>
        <p:blipFill>
          <a:blip r:embed="rId3" cstate="print"/>
          <a:stretch>
            <a:fillRect/>
          </a:stretch>
        </p:blipFill>
        <p:spPr>
          <a:xfrm>
            <a:off x="7010400" y="5763126"/>
            <a:ext cx="1219200" cy="485274"/>
          </a:xfrm>
          <a:prstGeom prst="rect">
            <a:avLst/>
          </a:prstGeom>
        </p:spPr>
      </p:pic>
      <p:sp>
        <p:nvSpPr>
          <p:cNvPr id="7" name="TextBox 6"/>
          <p:cNvSpPr txBox="1"/>
          <p:nvPr/>
        </p:nvSpPr>
        <p:spPr>
          <a:xfrm>
            <a:off x="2362200" y="5791200"/>
            <a:ext cx="4495800" cy="461665"/>
          </a:xfrm>
          <a:prstGeom prst="rect">
            <a:avLst/>
          </a:prstGeom>
          <a:noFill/>
        </p:spPr>
        <p:txBody>
          <a:bodyPr wrap="square" rtlCol="0">
            <a:spAutoFit/>
          </a:bodyPr>
          <a:lstStyle/>
          <a:p>
            <a:pPr algn="r"/>
            <a:r>
              <a:rPr lang="en-US" sz="1200" dirty="0" smtClean="0">
                <a:solidFill>
                  <a:schemeClr val="accent2">
                    <a:lumMod val="75000"/>
                  </a:schemeClr>
                </a:solidFill>
              </a:rPr>
              <a:t>Optimize and improve your business with M2Fleet Solution, By Implementing fuel theft alert and fuel cover tank to prevent fuel theft</a:t>
            </a:r>
            <a:endParaRPr lang="en-US" sz="12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ANALOG OUTPUT in GPS </a:t>
            </a:r>
            <a:endParaRPr lang="en-US" dirty="0">
              <a:solidFill>
                <a:srgbClr val="00B0F0"/>
              </a:solidFill>
            </a:endParaRPr>
          </a:p>
        </p:txBody>
      </p:sp>
      <p:sp>
        <p:nvSpPr>
          <p:cNvPr id="3" name="Content Placeholder 2"/>
          <p:cNvSpPr>
            <a:spLocks noGrp="1"/>
          </p:cNvSpPr>
          <p:nvPr>
            <p:ph sz="quarter" idx="1"/>
          </p:nvPr>
        </p:nvSpPr>
        <p:spPr>
          <a:xfrm>
            <a:off x="914400" y="2971800"/>
            <a:ext cx="7239000" cy="2941320"/>
          </a:xfrm>
        </p:spPr>
        <p:txBody>
          <a:bodyPr>
            <a:normAutofit/>
          </a:bodyPr>
          <a:lstStyle/>
          <a:p>
            <a:r>
              <a:rPr lang="en-US" sz="2000" dirty="0" smtClean="0"/>
              <a:t>Connects to an external relay to remotely cut off the vehicle fuel cable or engine power supply or other open-drain 	</a:t>
            </a:r>
          </a:p>
          <a:p>
            <a:pPr>
              <a:buNone/>
            </a:pPr>
            <a:endParaRPr lang="en-US" sz="2000" dirty="0"/>
          </a:p>
        </p:txBody>
      </p:sp>
      <p:pic>
        <p:nvPicPr>
          <p:cNvPr id="2050" name="Picture 2"/>
          <p:cNvPicPr>
            <a:picLocks noChangeAspect="1" noChangeArrowheads="1"/>
          </p:cNvPicPr>
          <p:nvPr/>
        </p:nvPicPr>
        <p:blipFill>
          <a:blip r:embed="rId2" cstate="print"/>
          <a:srcRect/>
          <a:stretch>
            <a:fillRect/>
          </a:stretch>
        </p:blipFill>
        <p:spPr bwMode="auto">
          <a:xfrm>
            <a:off x="1219200" y="1295400"/>
            <a:ext cx="4677054" cy="1600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85800" y="3802767"/>
            <a:ext cx="7519988" cy="3055233"/>
          </a:xfrm>
          <a:prstGeom prst="rect">
            <a:avLst/>
          </a:prstGeom>
          <a:noFill/>
          <a:ln w="9525">
            <a:noFill/>
            <a:miter lim="800000"/>
            <a:headEnd/>
            <a:tailEnd/>
          </a:ln>
        </p:spPr>
      </p:pic>
      <p:sp>
        <p:nvSpPr>
          <p:cNvPr id="6" name="TextBox 5"/>
          <p:cNvSpPr txBox="1"/>
          <p:nvPr/>
        </p:nvSpPr>
        <p:spPr>
          <a:xfrm>
            <a:off x="5562600" y="6019800"/>
            <a:ext cx="3222101" cy="369332"/>
          </a:xfrm>
          <a:prstGeom prst="rect">
            <a:avLst/>
          </a:prstGeom>
          <a:noFill/>
        </p:spPr>
        <p:txBody>
          <a:bodyPr wrap="none" rtlCol="0">
            <a:spAutoFit/>
          </a:bodyPr>
          <a:lstStyle/>
          <a:p>
            <a:r>
              <a:rPr lang="en-US" dirty="0" smtClean="0"/>
              <a:t>Solenoid, Relay and Door Sensor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Benefit</a:t>
            </a:r>
            <a:endParaRPr lang="en-US" dirty="0">
              <a:solidFill>
                <a:srgbClr val="00B0F0"/>
              </a:solidFill>
            </a:endParaRPr>
          </a:p>
        </p:txBody>
      </p:sp>
      <p:sp>
        <p:nvSpPr>
          <p:cNvPr id="3" name="Content Placeholder 2"/>
          <p:cNvSpPr>
            <a:spLocks noGrp="1"/>
          </p:cNvSpPr>
          <p:nvPr>
            <p:ph sz="quarter" idx="1"/>
          </p:nvPr>
        </p:nvSpPr>
        <p:spPr/>
        <p:txBody>
          <a:bodyPr/>
          <a:lstStyle/>
          <a:p>
            <a:r>
              <a:rPr lang="en-US" dirty="0" smtClean="0"/>
              <a:t>Preventive Scenario from Fuel Theft</a:t>
            </a:r>
          </a:p>
          <a:p>
            <a:r>
              <a:rPr lang="en-US" dirty="0" smtClean="0"/>
              <a:t>Fuel Cost Efficiency by reducing Fuel Theft</a:t>
            </a:r>
          </a:p>
          <a:p>
            <a:r>
              <a:rPr lang="en-US" dirty="0" smtClean="0"/>
              <a:t>Monitoring Fuel Refill </a:t>
            </a:r>
          </a:p>
          <a:p>
            <a:r>
              <a:rPr lang="en-US" dirty="0" smtClean="0"/>
              <a:t>Fuel Refill Authorization needed</a:t>
            </a:r>
          </a:p>
          <a:p>
            <a:r>
              <a:rPr lang="en-US" dirty="0" smtClean="0"/>
              <a:t>Lock and Unlock Remotely</a:t>
            </a:r>
          </a:p>
          <a:p>
            <a:r>
              <a:rPr lang="en-US" dirty="0" smtClean="0"/>
              <a:t>Command send using Server or SMS</a:t>
            </a:r>
          </a:p>
          <a:p>
            <a:r>
              <a:rPr lang="en-US" dirty="0" smtClean="0"/>
              <a:t>Integrated with current solution (M2Fleet)</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Solution</a:t>
            </a:r>
            <a:endParaRPr lang="en-US" dirty="0">
              <a:solidFill>
                <a:srgbClr val="00B0F0"/>
              </a:solidFill>
            </a:endParaRPr>
          </a:p>
        </p:txBody>
      </p:sp>
      <p:sp>
        <p:nvSpPr>
          <p:cNvPr id="6" name="Rectangle 5"/>
          <p:cNvSpPr/>
          <p:nvPr/>
        </p:nvSpPr>
        <p:spPr>
          <a:xfrm>
            <a:off x="533400" y="1219200"/>
            <a:ext cx="8153400" cy="1200329"/>
          </a:xfrm>
          <a:prstGeom prst="rect">
            <a:avLst/>
          </a:prstGeom>
        </p:spPr>
        <p:txBody>
          <a:bodyPr wrap="square">
            <a:spAutoFit/>
          </a:bodyPr>
          <a:lstStyle/>
          <a:p>
            <a:pPr fontAlgn="base"/>
            <a:r>
              <a:rPr lang="en-US" dirty="0" smtClean="0"/>
              <a:t>Output Pin in </a:t>
            </a:r>
            <a:r>
              <a:rPr lang="en-US" dirty="0"/>
              <a:t>GPS </a:t>
            </a:r>
            <a:r>
              <a:rPr lang="en-US" dirty="0" smtClean="0"/>
              <a:t>can be implement to any extended business purpose that required open drain technology, in this case we use this feature to implement fuel cover lock and solenoid,  we can add new command to GPS to do “</a:t>
            </a:r>
            <a:r>
              <a:rPr lang="en-US" dirty="0" err="1" smtClean="0"/>
              <a:t>BukaGembok</a:t>
            </a:r>
            <a:r>
              <a:rPr lang="en-US" dirty="0" smtClean="0"/>
              <a:t>” and “</a:t>
            </a:r>
            <a:r>
              <a:rPr lang="en-US" dirty="0" err="1" smtClean="0"/>
              <a:t>TutupGembok</a:t>
            </a:r>
            <a:r>
              <a:rPr lang="en-US" dirty="0" smtClean="0"/>
              <a:t>”.</a:t>
            </a:r>
            <a:endParaRPr lang="en-US" dirty="0"/>
          </a:p>
        </p:txBody>
      </p:sp>
      <p:sp>
        <p:nvSpPr>
          <p:cNvPr id="8" name="TextBox 7"/>
          <p:cNvSpPr txBox="1"/>
          <p:nvPr/>
        </p:nvSpPr>
        <p:spPr>
          <a:xfrm>
            <a:off x="4191000" y="609600"/>
            <a:ext cx="4495800" cy="461665"/>
          </a:xfrm>
          <a:prstGeom prst="rect">
            <a:avLst/>
          </a:prstGeom>
          <a:noFill/>
        </p:spPr>
        <p:txBody>
          <a:bodyPr wrap="square" rtlCol="0">
            <a:spAutoFit/>
          </a:bodyPr>
          <a:lstStyle/>
          <a:p>
            <a:pPr algn="r"/>
            <a:r>
              <a:rPr lang="en-US" sz="1200" dirty="0" smtClean="0">
                <a:solidFill>
                  <a:schemeClr val="accent2">
                    <a:lumMod val="75000"/>
                  </a:schemeClr>
                </a:solidFill>
              </a:rPr>
              <a:t>Optimize and improve your business with M2Fleet Solution, By Implementing fuel theft alert and fuel cover tank to prevent fuel theft</a:t>
            </a:r>
            <a:endParaRPr lang="en-US" sz="1200" dirty="0">
              <a:solidFill>
                <a:schemeClr val="accent2">
                  <a:lumMod val="75000"/>
                </a:schemeClr>
              </a:solidFill>
            </a:endParaRPr>
          </a:p>
        </p:txBody>
      </p:sp>
      <p:sp>
        <p:nvSpPr>
          <p:cNvPr id="9" name="Rectangle 8"/>
          <p:cNvSpPr/>
          <p:nvPr/>
        </p:nvSpPr>
        <p:spPr>
          <a:xfrm>
            <a:off x="2667000" y="5562600"/>
            <a:ext cx="6019800" cy="738664"/>
          </a:xfrm>
          <a:prstGeom prst="rect">
            <a:avLst/>
          </a:prstGeom>
        </p:spPr>
        <p:txBody>
          <a:bodyPr wrap="square">
            <a:spAutoFit/>
          </a:bodyPr>
          <a:lstStyle/>
          <a:p>
            <a:pPr algn="r"/>
            <a:r>
              <a:rPr lang="en-US" sz="1400" dirty="0" smtClean="0">
                <a:solidFill>
                  <a:schemeClr val="accent1">
                    <a:lumMod val="75000"/>
                  </a:schemeClr>
                </a:solidFill>
              </a:rPr>
              <a:t>When “</a:t>
            </a:r>
            <a:r>
              <a:rPr lang="en-US" sz="1400" dirty="0" err="1" smtClean="0">
                <a:solidFill>
                  <a:schemeClr val="accent1">
                    <a:lumMod val="75000"/>
                  </a:schemeClr>
                </a:solidFill>
              </a:rPr>
              <a:t>TutupGembok</a:t>
            </a:r>
            <a:r>
              <a:rPr lang="en-US" sz="1400" dirty="0" smtClean="0">
                <a:solidFill>
                  <a:schemeClr val="accent1">
                    <a:lumMod val="75000"/>
                  </a:schemeClr>
                </a:solidFill>
              </a:rPr>
              <a:t>” command send from server , GPS will instruct or give analog output some data (voltage) , this data will make solenoid locked.  And also when we send “</a:t>
            </a:r>
            <a:r>
              <a:rPr lang="en-US" sz="1400" dirty="0" err="1" smtClean="0">
                <a:solidFill>
                  <a:schemeClr val="accent1">
                    <a:lumMod val="75000"/>
                  </a:schemeClr>
                </a:solidFill>
              </a:rPr>
              <a:t>BukaGembok</a:t>
            </a:r>
            <a:r>
              <a:rPr lang="en-US" sz="1400" dirty="0" smtClean="0">
                <a:solidFill>
                  <a:schemeClr val="accent1">
                    <a:lumMod val="75000"/>
                  </a:schemeClr>
                </a:solidFill>
              </a:rPr>
              <a:t>”, the operation will open the cover.</a:t>
            </a:r>
            <a:endParaRPr lang="en-US" sz="1400" dirty="0">
              <a:solidFill>
                <a:schemeClr val="accent1">
                  <a:lumMod val="75000"/>
                </a:schemeClr>
              </a:solidFill>
            </a:endParaRPr>
          </a:p>
        </p:txBody>
      </p:sp>
      <p:pic>
        <p:nvPicPr>
          <p:cNvPr id="3074" name="Picture 2"/>
          <p:cNvPicPr>
            <a:picLocks noChangeAspect="1" noChangeArrowheads="1"/>
          </p:cNvPicPr>
          <p:nvPr/>
        </p:nvPicPr>
        <p:blipFill>
          <a:blip r:embed="rId2" cstate="print"/>
          <a:srcRect/>
          <a:stretch>
            <a:fillRect/>
          </a:stretch>
        </p:blipFill>
        <p:spPr bwMode="auto">
          <a:xfrm>
            <a:off x="609600" y="2667000"/>
            <a:ext cx="3819525" cy="2447925"/>
          </a:xfrm>
          <a:prstGeom prst="rect">
            <a:avLst/>
          </a:prstGeom>
          <a:noFill/>
          <a:ln w="9525">
            <a:noFill/>
            <a:miter lim="800000"/>
            <a:headEnd/>
            <a:tailEnd/>
          </a:ln>
        </p:spPr>
      </p:pic>
      <p:pic>
        <p:nvPicPr>
          <p:cNvPr id="11" name="Picture 10" descr="C:\Users\MHT\Downloads\IMG-20160426-WA0018.jpg"/>
          <p:cNvPicPr/>
          <p:nvPr/>
        </p:nvPicPr>
        <p:blipFill>
          <a:blip r:embed="rId3" cstate="print"/>
          <a:srcRect/>
          <a:stretch>
            <a:fillRect/>
          </a:stretch>
        </p:blipFill>
        <p:spPr bwMode="auto">
          <a:xfrm>
            <a:off x="5638800" y="2286000"/>
            <a:ext cx="188595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819400"/>
            <a:ext cx="7532891" cy="1692771"/>
          </a:xfrm>
          <a:prstGeom prst="rect">
            <a:avLst/>
          </a:prstGeom>
          <a:noFill/>
        </p:spPr>
        <p:txBody>
          <a:bodyPr wrap="square" rtlCol="0">
            <a:spAutoFit/>
          </a:bodyPr>
          <a:lstStyle/>
          <a:p>
            <a:pPr algn="ctr"/>
            <a:r>
              <a:rPr lang="en-US" sz="7200" dirty="0" smtClean="0">
                <a:solidFill>
                  <a:srgbClr val="00B0F0"/>
                </a:solidFill>
              </a:rPr>
              <a:t>THANK YOU</a:t>
            </a:r>
          </a:p>
          <a:p>
            <a:pPr algn="ctr"/>
            <a:r>
              <a:rPr lang="en-US" sz="3200" dirty="0" smtClean="0">
                <a:solidFill>
                  <a:srgbClr val="FF0000"/>
                </a:solidFill>
              </a:rPr>
              <a:t>Visit our blog www.blog.m2fleet.co.id</a:t>
            </a:r>
            <a:endParaRPr lang="en-US" sz="3200"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206</TotalTime>
  <Words>217</Words>
  <Application>Microsoft Office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Origin</vt:lpstr>
      <vt:lpstr>ANALOG OUTPUT FOR FUEL TANK COVER</vt:lpstr>
      <vt:lpstr>ANALOG OUTPUT in GPS </vt:lpstr>
      <vt:lpstr>Benefit</vt:lpstr>
      <vt:lpstr>Solution</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 Dispatcher</dc:title>
  <dc:creator>Logika</dc:creator>
  <cp:lastModifiedBy>Logika</cp:lastModifiedBy>
  <cp:revision>13</cp:revision>
  <dcterms:created xsi:type="dcterms:W3CDTF">2016-04-15T19:53:45Z</dcterms:created>
  <dcterms:modified xsi:type="dcterms:W3CDTF">2016-05-30T04:55:31Z</dcterms:modified>
</cp:coreProperties>
</file>