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06.05.22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06.05.22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06.05.22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06.05.22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06.05.22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06.05.22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06.05.22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06.05.22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06.05.22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06.05.22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06.05.22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pPr/>
              <a:t>06.05.22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395536" y="1140633"/>
            <a:ext cx="7992888" cy="34747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Основные понятия;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Построение математической модели задачи</a:t>
            </a:r>
            <a:r>
              <a:rPr lang="en-US" sz="4000" dirty="0" smtClean="0">
                <a:solidFill>
                  <a:schemeClr val="tx1"/>
                </a:solidFill>
              </a:rPr>
              <a:t>;</a:t>
            </a:r>
            <a:endParaRPr lang="ru-RU" sz="40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Изучение методов решения </a:t>
            </a:r>
            <a:r>
              <a:rPr lang="ru-RU" sz="4000" smtClean="0">
                <a:solidFill>
                  <a:schemeClr val="tx1"/>
                </a:solidFill>
              </a:rPr>
              <a:t>транспортной задачи.</a:t>
            </a:r>
            <a:endParaRPr lang="ru-RU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be-BY" sz="40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331640" y="21704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mtClean="0"/>
              <a:t>План лекции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81761529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9505055" cy="256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3071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83735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4676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576"/>
            <a:ext cx="8790969" cy="684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38332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773092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1307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92992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86316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4" name="Picture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9649072" cy="317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29698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2"/>
            <a:ext cx="7632848" cy="674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4898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43" y="188640"/>
            <a:ext cx="8668812" cy="630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 flipH="1">
            <a:off x="6444208" y="4941168"/>
            <a:ext cx="144016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6444208" y="5085184"/>
            <a:ext cx="1440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3555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2003" y="188640"/>
            <a:ext cx="8290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Транспортная задача </a:t>
            </a:r>
            <a:endParaRPr lang="be-BY" sz="36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46390"/>
            <a:ext cx="9256610" cy="626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02729" y="4869160"/>
            <a:ext cx="1532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8424" y="5589240"/>
            <a:ext cx="144016" cy="2160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14602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8279175" cy="30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404664"/>
            <a:ext cx="952065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97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6632"/>
            <a:ext cx="9461741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802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04664"/>
            <a:ext cx="82809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РЕШЕНИЕ ТРАНСПОРТНОЙ ЗАДАЧИ</a:t>
            </a:r>
          </a:p>
          <a:p>
            <a:endParaRPr lang="ru-RU" sz="3200" dirty="0"/>
          </a:p>
          <a:p>
            <a:r>
              <a:rPr lang="ru-RU" sz="3200" dirty="0">
                <a:solidFill>
                  <a:srgbClr val="FF0000"/>
                </a:solidFill>
              </a:rPr>
              <a:t>Этапы:</a:t>
            </a:r>
          </a:p>
          <a:p>
            <a:pPr marL="571500" indent="-571500">
              <a:buAutoNum type="romanUcPeriod"/>
            </a:pPr>
            <a:r>
              <a:rPr lang="ru-RU" sz="3200" dirty="0" smtClean="0"/>
              <a:t>Построение </a:t>
            </a:r>
            <a:r>
              <a:rPr lang="ru-RU" sz="3200" dirty="0"/>
              <a:t>начального базисного решения : метод северо-западного угла, метод наименьшей стоимости (минимального элемента), метод </a:t>
            </a:r>
            <a:r>
              <a:rPr lang="ru-RU" sz="3200" dirty="0" smtClean="0"/>
              <a:t>Фогеля</a:t>
            </a:r>
            <a:endParaRPr lang="en-US" sz="3200" dirty="0" smtClean="0"/>
          </a:p>
          <a:p>
            <a:r>
              <a:rPr lang="ru-RU" sz="3200" dirty="0" smtClean="0"/>
              <a:t> </a:t>
            </a:r>
            <a:endParaRPr lang="ru-RU" sz="3200" dirty="0"/>
          </a:p>
          <a:p>
            <a:pPr marL="571500" indent="-571500">
              <a:buAutoNum type="romanUcPeriod" startAt="2"/>
            </a:pPr>
            <a:r>
              <a:rPr lang="ru-RU" sz="3200" dirty="0" smtClean="0"/>
              <a:t>Итеративный </a:t>
            </a:r>
            <a:r>
              <a:rPr lang="ru-RU" sz="3200" dirty="0"/>
              <a:t>процесс поиска оптимального решения (метод потенциалов).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2740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8702555" cy="590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643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985958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251520" y="6012904"/>
          <a:ext cx="3122681" cy="51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Формула" r:id="rId4" imgW="1854200" imgH="304800" progId="Equation.3">
                  <p:embed/>
                </p:oleObj>
              </mc:Choice>
              <mc:Fallback>
                <p:oleObj name="Формула" r:id="rId4" imgW="1854200" imgH="304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012904"/>
                        <a:ext cx="3122681" cy="512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151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5" y="16970"/>
            <a:ext cx="8763307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9614" y="3162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495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826030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79557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838</TotalTime>
  <Words>57</Words>
  <Application>Microsoft Office PowerPoint</Application>
  <PresentationFormat>Экран (4:3)</PresentationFormat>
  <Paragraphs>15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Georgia</vt:lpstr>
      <vt:lpstr>Times New Roman</vt:lpstr>
      <vt:lpstr>Trebuchet MS</vt:lpstr>
      <vt:lpstr>Воздушный поток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Lenovo</cp:lastModifiedBy>
  <cp:revision>84</cp:revision>
  <dcterms:created xsi:type="dcterms:W3CDTF">2010-12-02T13:55:43Z</dcterms:created>
  <dcterms:modified xsi:type="dcterms:W3CDTF">2022-05-06T15:01:22Z</dcterms:modified>
</cp:coreProperties>
</file>