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3" r:id="rId6"/>
    <p:sldId id="261" r:id="rId7"/>
    <p:sldId id="262" r:id="rId8"/>
    <p:sldId id="265" r:id="rId9"/>
    <p:sldId id="266" r:id="rId10"/>
    <p:sldId id="267" r:id="rId11"/>
    <p:sldId id="268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4660"/>
  </p:normalViewPr>
  <p:slideViewPr>
    <p:cSldViewPr snapToGrid="0">
      <p:cViewPr varScale="1">
        <p:scale>
          <a:sx n="84" d="100"/>
          <a:sy n="84" d="100"/>
        </p:scale>
        <p:origin x="81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5FCB45-A2ED-DD84-3173-901E9409A9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5B9A332-6FCB-AB48-BBD1-99AD9B2FB2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8619A70-2332-6B03-8EE1-783BE0EFD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467ED-A2FA-4E52-A367-F77163B7EF92}" type="datetimeFigureOut">
              <a:rPr lang="pt-BR" smtClean="0"/>
              <a:t>14/02/2025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70A50B0-2FA2-DE6D-2D36-0BB129760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838B0C7-326F-5E73-48D2-C345BD8D3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C2EA5-7501-407B-A9A3-629983F504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9408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70DDBA-B2F4-2D6D-E71E-AED0364E8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C27F94E-F2DC-E43C-6839-1C7259E18E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D4E19AF-2CE1-3B7B-27D3-7F8672FD4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467ED-A2FA-4E52-A367-F77163B7EF92}" type="datetimeFigureOut">
              <a:rPr lang="pt-BR" smtClean="0"/>
              <a:t>14/02/2025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078F912-668F-D68D-9780-C212E6479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4000DD9-CF38-E4DB-8440-E7FD03BF8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C2EA5-7501-407B-A9A3-629983F504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8090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51D3876-F16C-1B2B-EFD0-35029BADEC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AD37D87-6E69-D5A8-CA8C-ECDBDBA769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0058B1F-97B8-6A5F-6CFF-64F4ACD8B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467ED-A2FA-4E52-A367-F77163B7EF92}" type="datetimeFigureOut">
              <a:rPr lang="pt-BR" smtClean="0"/>
              <a:t>14/02/2025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C871FE3-B8C7-ED0C-D3BD-7A6A27591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FAD1575-07C9-44F4-C733-D5F54F37B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C2EA5-7501-407B-A9A3-629983F504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6514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2F44DF-700A-AF1B-DCA8-E9AE1223B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3ACAD15-761E-1026-66B8-D2D661E92C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200A84F-7FD5-B0CF-B840-BA6102D7A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467ED-A2FA-4E52-A367-F77163B7EF92}" type="datetimeFigureOut">
              <a:rPr lang="pt-BR" smtClean="0"/>
              <a:t>14/02/2025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11BD11F-DCE6-E3E0-FB42-7BED90CF3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E633DE4-D5CE-C3B1-8B0D-D49D68296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C2EA5-7501-407B-A9A3-629983F504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8308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7FE694-E283-AF43-7B35-DF25F69D3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4F0C1F5-880F-E6F5-8E40-4894A85B18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2851E96-297E-BC11-EA0D-A4DE95CAA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467ED-A2FA-4E52-A367-F77163B7EF92}" type="datetimeFigureOut">
              <a:rPr lang="pt-BR" smtClean="0"/>
              <a:t>14/02/2025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1A6E812-D893-247E-069D-FE50895E7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6BAEDF2-7EDF-3138-AF04-1CA1729EE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C2EA5-7501-407B-A9A3-629983F504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275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1A7519-6ECF-A367-F66F-C16F09C4E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EDE1D0A-7E30-60C8-B863-7C718A4B5D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A2745EF-A18D-EB1F-C6DB-9CEB03EF10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8F8A4CF-86A0-1DFC-9743-A75B316E9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467ED-A2FA-4E52-A367-F77163B7EF92}" type="datetimeFigureOut">
              <a:rPr lang="pt-BR" smtClean="0"/>
              <a:t>14/02/2025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2FFE990-5680-4CC7-3909-3FE9C3FE0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D339178-C672-9EA2-32B1-2422A0A2A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C2EA5-7501-407B-A9A3-629983F504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4579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85F72A-AE2E-99CA-1A6E-ACB93A0E2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49C4573-AD78-4B43-E86C-41341F7AAF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4EC4188-8D1E-0D17-3213-6953E2FC91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649C7C3-8B3C-E8A4-A55A-3E785D4AC4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091CC63-C23D-475D-D800-7F29D3C050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2CD49A75-B174-980A-3059-FB70B88E7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467ED-A2FA-4E52-A367-F77163B7EF92}" type="datetimeFigureOut">
              <a:rPr lang="pt-BR" smtClean="0"/>
              <a:t>14/02/2025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34D9C41-9491-F424-A51A-91F0149EC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327310B-9824-5BD7-6CC6-BB2686FAE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C2EA5-7501-407B-A9A3-629983F504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1305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06D48C-EA4C-E272-7F71-EFD2719F0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4913E9F-62EA-425D-524A-B4DFC7478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467ED-A2FA-4E52-A367-F77163B7EF92}" type="datetimeFigureOut">
              <a:rPr lang="pt-BR" smtClean="0"/>
              <a:t>14/02/2025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A03FF4E-458C-DAD9-0BC8-332C56A08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2E08B8C-93A1-F17F-D11B-61BFA0394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C2EA5-7501-407B-A9A3-629983F504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3781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D390CB9-4BA9-DB24-C45A-EDC0AC0D2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467ED-A2FA-4E52-A367-F77163B7EF92}" type="datetimeFigureOut">
              <a:rPr lang="pt-BR" smtClean="0"/>
              <a:t>14/02/2025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89DDC12-D79A-834A-EB26-04C65265A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3057569-D084-2624-4B1A-CA6D4AF28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C2EA5-7501-407B-A9A3-629983F504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1149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DC70E2-BE68-8294-5CF6-332657CDA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FE36015-081F-E6B4-56B9-62686709D7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8F5E158-2143-8534-D153-7479CCB2F5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C55A4A3-9182-04E0-0DCE-6DE59E60E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467ED-A2FA-4E52-A367-F77163B7EF92}" type="datetimeFigureOut">
              <a:rPr lang="pt-BR" smtClean="0"/>
              <a:t>14/02/2025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6DAC350-1A42-8DF4-397A-922A79A2F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BE9AD1E-1DDC-5A21-C4B4-2FE19E501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C2EA5-7501-407B-A9A3-629983F504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2659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F2EB9E-69C8-BEEB-190D-F9E9E0CB5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8C29932-F1AD-5938-DCD1-27A55CCBA0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514FF1B-5E2B-668B-514E-FB987209DA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6AB6EF8-AC2F-28B7-DD4C-EB26D201D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467ED-A2FA-4E52-A367-F77163B7EF92}" type="datetimeFigureOut">
              <a:rPr lang="pt-BR" smtClean="0"/>
              <a:t>14/02/2025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9585FBA-4B8C-96D1-C6F6-B62B8636E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A6C6F9F-8450-DF4A-779C-8A8E51520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C2EA5-7501-407B-A9A3-629983F504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3025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636903E-16BC-BA96-830B-626B2CA80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15D66A2-CFE8-438A-676A-24245B9426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DF7553C-C3D1-E58E-DF3E-91B20778B1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A467ED-A2FA-4E52-A367-F77163B7EF92}" type="datetimeFigureOut">
              <a:rPr lang="pt-BR" smtClean="0"/>
              <a:t>14/02/2025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D03DC2B-64B8-AAF7-D7B1-C9ED301BA4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2FEB577-0A96-7612-DBB4-91AB26770D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8C2EA5-7501-407B-A9A3-629983F504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097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50459E-AF1F-8038-A075-0C6CB7FA6D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2253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pt-BR" b="1" dirty="0"/>
              <a:t>Organização e automação </a:t>
            </a:r>
            <a:r>
              <a:rPr lang="pt-BR" b="1"/>
              <a:t>da carteira </a:t>
            </a:r>
            <a:r>
              <a:rPr lang="pt-BR" b="1" dirty="0"/>
              <a:t>de Clientes – Indústrias &amp; Logística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4CDEFD3-BA68-3DC9-1615-E0CA4CF75B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710498"/>
            <a:ext cx="9144000" cy="1655762"/>
          </a:xfrm>
        </p:spPr>
        <p:txBody>
          <a:bodyPr/>
          <a:lstStyle/>
          <a:p>
            <a:r>
              <a:rPr lang="pt-BR" i="1" dirty="0"/>
              <a:t>Apresentação para Paulo</a:t>
            </a:r>
            <a:endParaRPr lang="pt-BR" dirty="0"/>
          </a:p>
        </p:txBody>
      </p:sp>
      <p:pic>
        <p:nvPicPr>
          <p:cNvPr id="1026" name="Picture 2" descr="ícone do gráfico de barras de crise, estilo simples 14694934 Vetor no  Vecteezy">
            <a:extLst>
              <a:ext uri="{FF2B5EF4-FFF2-40B4-BE49-F238E27FC236}">
                <a16:creationId xmlns:a16="http://schemas.microsoft.com/office/drawing/2014/main" id="{B8491C66-21D6-D820-51E0-7BD6EC4941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2520" y="4008120"/>
            <a:ext cx="2522220" cy="2522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ndústria - ícones de indústria grátis">
            <a:extLst>
              <a:ext uri="{FF2B5EF4-FFF2-40B4-BE49-F238E27FC236}">
                <a16:creationId xmlns:a16="http://schemas.microsoft.com/office/drawing/2014/main" id="{8400A676-3354-526D-A0E8-358BE217E3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0" y="3798570"/>
            <a:ext cx="2354580" cy="2354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06906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489FEA-A603-5084-DB08-15082B7D3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EXEMPLO DE DASHBORD</a:t>
            </a:r>
          </a:p>
        </p:txBody>
      </p:sp>
      <p:pic>
        <p:nvPicPr>
          <p:cNvPr id="8194" name="Picture 2" descr="Exemplos de Relatórios e Dashboards com Power BI - Xperiun">
            <a:extLst>
              <a:ext uri="{FF2B5EF4-FFF2-40B4-BE49-F238E27FC236}">
                <a16:creationId xmlns:a16="http://schemas.microsoft.com/office/drawing/2014/main" id="{5595338B-501E-E48D-477B-827A62C5773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0915" y="1825625"/>
            <a:ext cx="7730170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83519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01BA43-04D0-7823-8ADA-77AE02848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Obrigado! &amp; O Que Vem a Seguir</a:t>
            </a:r>
            <a:endParaRPr lang="pt-BR" b="1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7283780-6A57-27BA-2B68-8F9070A93E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🚀 </a:t>
            </a:r>
            <a:r>
              <a:rPr lang="pt-BR" b="1" dirty="0"/>
              <a:t>Projeto implementado</a:t>
            </a:r>
            <a:r>
              <a:rPr lang="pt-BR" dirty="0"/>
              <a:t> e pronto para uso!</a:t>
            </a:r>
          </a:p>
          <a:p>
            <a:endParaRPr lang="pt-BR" dirty="0"/>
          </a:p>
          <a:p>
            <a:r>
              <a:rPr lang="pt-BR" dirty="0"/>
              <a:t>📩 </a:t>
            </a:r>
            <a:r>
              <a:rPr lang="pt-BR" b="1" dirty="0"/>
              <a:t>Planilha e automação de e-mails</a:t>
            </a:r>
            <a:r>
              <a:rPr lang="pt-BR" dirty="0"/>
              <a:t> já podem ser utilizados para melhorar a prospecção.</a:t>
            </a:r>
          </a:p>
          <a:p>
            <a:endParaRPr lang="pt-BR" dirty="0"/>
          </a:p>
          <a:p>
            <a:r>
              <a:rPr lang="pt-BR" dirty="0"/>
              <a:t>📊 </a:t>
            </a:r>
            <a:r>
              <a:rPr lang="pt-BR" b="1" dirty="0"/>
              <a:t>Próxima etapa:</a:t>
            </a:r>
            <a:r>
              <a:rPr lang="pt-BR" dirty="0"/>
              <a:t> Evoluir para um </a:t>
            </a:r>
            <a:r>
              <a:rPr lang="pt-BR" b="1" dirty="0"/>
              <a:t>dashboard no Power BI</a:t>
            </a:r>
            <a:r>
              <a:rPr lang="pt-BR" dirty="0"/>
              <a:t> para análise de faturamento e performance.</a:t>
            </a:r>
          </a:p>
          <a:p>
            <a:endParaRPr lang="pt-BR" dirty="0"/>
          </a:p>
          <a:p>
            <a:r>
              <a:rPr lang="pt-BR" dirty="0"/>
              <a:t>🔄 Aberto a </a:t>
            </a:r>
            <a:r>
              <a:rPr lang="pt-BR" b="1" dirty="0"/>
              <a:t>feedbacks e melhorias</a:t>
            </a:r>
            <a:r>
              <a:rPr lang="pt-BR" dirty="0"/>
              <a:t> para otimizar ainda mais o processo.</a:t>
            </a:r>
          </a:p>
        </p:txBody>
      </p:sp>
    </p:spTree>
    <p:extLst>
      <p:ext uri="{BB962C8B-B14F-4D97-AF65-F5344CB8AC3E}">
        <p14:creationId xmlns:p14="http://schemas.microsoft.com/office/powerpoint/2010/main" val="2038792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60F4D4-F618-27C2-5174-A3CBA4802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/>
              <a:t>Foco do Projeto – Indústrias e Logística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57ABAB9-0B4F-D29A-27B6-1861349636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129155"/>
          </a:xfrm>
        </p:spPr>
        <p:txBody>
          <a:bodyPr>
            <a:normAutofit fontScale="92500"/>
          </a:bodyPr>
          <a:lstStyle/>
          <a:p>
            <a:r>
              <a:rPr lang="pt-BR" b="1" dirty="0"/>
              <a:t>Segmentar clientes</a:t>
            </a:r>
            <a:r>
              <a:rPr lang="pt-BR" dirty="0"/>
              <a:t> dessas áreas para melhor organização</a:t>
            </a:r>
          </a:p>
          <a:p>
            <a:r>
              <a:rPr lang="pt-BR" dirty="0"/>
              <a:t>Facilitar o acompanhamento do </a:t>
            </a:r>
            <a:r>
              <a:rPr lang="pt-BR" b="1" dirty="0"/>
              <a:t>status das negociações </a:t>
            </a:r>
          </a:p>
          <a:p>
            <a:r>
              <a:rPr lang="pt-BR" b="1" dirty="0">
                <a:solidFill>
                  <a:srgbClr val="FF0000"/>
                </a:solidFill>
              </a:rPr>
              <a:t>Prospectado | Em Contato | Fechado | etc.</a:t>
            </a:r>
            <a:endParaRPr lang="pt-BR" dirty="0">
              <a:solidFill>
                <a:srgbClr val="FF0000"/>
              </a:solidFill>
            </a:endParaRPr>
          </a:p>
          <a:p>
            <a:r>
              <a:rPr lang="pt-BR" dirty="0"/>
              <a:t>Criar um </a:t>
            </a:r>
            <a:r>
              <a:rPr lang="pt-BR" b="1" dirty="0"/>
              <a:t>sistema automatizado de e-mails</a:t>
            </a:r>
            <a:r>
              <a:rPr lang="pt-BR" dirty="0"/>
              <a:t> para otimizar a prospecção</a:t>
            </a:r>
          </a:p>
        </p:txBody>
      </p:sp>
      <p:pic>
        <p:nvPicPr>
          <p:cNvPr id="2051" name="Picture 3" descr="Funil - ícones de o negócio grátis">
            <a:extLst>
              <a:ext uri="{FF2B5EF4-FFF2-40B4-BE49-F238E27FC236}">
                <a16:creationId xmlns:a16="http://schemas.microsoft.com/office/drawing/2014/main" id="{D6CE1C9B-2D68-2D1F-81FD-6E94ED3707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8730" y="4089717"/>
            <a:ext cx="1922463" cy="1922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Email Icon Vetores, Ícones e Planos de Fundo para Baixar Grátis">
            <a:extLst>
              <a:ext uri="{FF2B5EF4-FFF2-40B4-BE49-F238E27FC236}">
                <a16:creationId xmlns:a16="http://schemas.microsoft.com/office/drawing/2014/main" id="{043383E8-067B-258F-3545-8CF66C197F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7235" y="4018280"/>
            <a:ext cx="2474595" cy="2474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 descr="Transporte - ícones de transporte grátis">
            <a:extLst>
              <a:ext uri="{FF2B5EF4-FFF2-40B4-BE49-F238E27FC236}">
                <a16:creationId xmlns:a16="http://schemas.microsoft.com/office/drawing/2014/main" id="{C2471A6F-6ECC-06A1-0E6B-D01B662400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5509" y="4186872"/>
            <a:ext cx="2137410" cy="2137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60119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5A72F2-62A4-5FDC-1A48-3AE8BC7E1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86191CE-B51F-7A5E-59E2-530062FF3F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CBDC270-6209-D125-8270-55D1F67FCA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616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4A45C2-0E5A-033B-0971-BB034D8129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8192BD-D96B-BBA6-E11A-4B23958F5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/>
              <a:t>E-mails Automáticos para Indústrias e Logística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FDCF57B-8519-E058-6507-E37CF514DC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129155"/>
          </a:xfrm>
        </p:spPr>
        <p:txBody>
          <a:bodyPr>
            <a:normAutofit/>
          </a:bodyPr>
          <a:lstStyle/>
          <a:p>
            <a:r>
              <a:rPr lang="pt-BR" b="1" dirty="0" err="1"/>
              <a:t>Template</a:t>
            </a:r>
            <a:r>
              <a:rPr lang="pt-BR" b="1" dirty="0"/>
              <a:t> de e-mail personalizado</a:t>
            </a:r>
            <a:r>
              <a:rPr lang="pt-BR" dirty="0"/>
              <a:t> para cada segmento para facilitar o acompanhamento do </a:t>
            </a:r>
            <a:r>
              <a:rPr lang="pt-BR" b="1" dirty="0"/>
              <a:t>status das negociações </a:t>
            </a:r>
          </a:p>
          <a:p>
            <a:r>
              <a:rPr lang="pt-BR" b="1" dirty="0"/>
              <a:t>Script em Python</a:t>
            </a:r>
            <a:r>
              <a:rPr lang="pt-BR" dirty="0"/>
              <a:t> que automatiza o envio via Outlook</a:t>
            </a:r>
          </a:p>
          <a:p>
            <a:r>
              <a:rPr lang="pt-BR" dirty="0"/>
              <a:t>Maior eficiência na </a:t>
            </a:r>
            <a:r>
              <a:rPr lang="pt-BR" b="1" dirty="0"/>
              <a:t>comunicação com clientes estratégicos</a:t>
            </a:r>
            <a:endParaRPr lang="pt-BR" dirty="0"/>
          </a:p>
        </p:txBody>
      </p:sp>
      <p:pic>
        <p:nvPicPr>
          <p:cNvPr id="4098" name="Picture 2" descr="Outlook - ícones de o negócio grátis">
            <a:extLst>
              <a:ext uri="{FF2B5EF4-FFF2-40B4-BE49-F238E27FC236}">
                <a16:creationId xmlns:a16="http://schemas.microsoft.com/office/drawing/2014/main" id="{F006A5C0-A40A-2E5F-2D6E-38C8CC28CB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420" y="4089717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Python icon - Free download on Iconfinder">
            <a:extLst>
              <a:ext uri="{FF2B5EF4-FFF2-40B4-BE49-F238E27FC236}">
                <a16:creationId xmlns:a16="http://schemas.microsoft.com/office/drawing/2014/main" id="{7ECF7172-923E-2937-AABD-B73BB24C3A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3458" y="4206875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89261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403017-48DD-B1A0-1BF8-96A0D4D4A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8800" b="1" dirty="0"/>
              <a:t>TEMPLATE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2ADBC3C-42E3-EE5B-36BB-34A5896062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pt-BR" sz="1100" b="1" dirty="0"/>
              <a:t>Solução em Etiquetas, Lacres e Rótulos </a:t>
            </a:r>
          </a:p>
          <a:p>
            <a:endParaRPr lang="pt-BR" sz="1100" b="1" dirty="0"/>
          </a:p>
          <a:p>
            <a:r>
              <a:rPr lang="pt-BR" sz="1100" b="1" dirty="0"/>
              <a:t>Olá!!</a:t>
            </a:r>
          </a:p>
          <a:p>
            <a:endParaRPr lang="pt-BR" sz="1100" b="1" dirty="0"/>
          </a:p>
          <a:p>
            <a:r>
              <a:rPr lang="pt-BR" sz="1100" b="1" dirty="0"/>
              <a:t>Meu nome é Antonio, e represento a Autopel Soluções, fornecedora especializada em etiquetas, rótulos e lacres de segurança para indústrias como a [Nome da Empresa].</a:t>
            </a:r>
          </a:p>
          <a:p>
            <a:endParaRPr lang="pt-BR" sz="1100" b="1" dirty="0"/>
          </a:p>
          <a:p>
            <a:r>
              <a:rPr lang="pt-BR" sz="1100" b="1" dirty="0"/>
              <a:t>Sabemos que a identificação correta de produtos é essencial para garantir rastreabilidade, segurança e conformidade com as normas do setor. Trabalhamos com materiais de alta qualidade e personalizados para atender às suas necessidades, incluindo:</a:t>
            </a:r>
          </a:p>
          <a:p>
            <a:r>
              <a:rPr lang="pt-BR" sz="1100" b="1" dirty="0"/>
              <a:t>✅ Etiquetas e rótulos adesivos para embalagens e logística</a:t>
            </a:r>
          </a:p>
          <a:p>
            <a:r>
              <a:rPr lang="pt-BR" sz="1100" b="1" dirty="0"/>
              <a:t>✅ Lacres de segurança para controle e autenticidade</a:t>
            </a:r>
          </a:p>
          <a:p>
            <a:r>
              <a:rPr lang="pt-BR" sz="1100" b="1" dirty="0"/>
              <a:t>✅ Etiquetas personalizadas para diferentes aplicações industriais</a:t>
            </a:r>
          </a:p>
          <a:p>
            <a:endParaRPr lang="pt-BR" sz="1100" b="1" dirty="0"/>
          </a:p>
          <a:p>
            <a:r>
              <a:rPr lang="pt-BR" sz="1100" b="1" dirty="0"/>
              <a:t>Gostaria de entender melhor suas demandas e avaliar como podemos contribuir com soluções eficientes para sua empresa. Podemos agendar uma conversa nos próximos dias?</a:t>
            </a:r>
          </a:p>
          <a:p>
            <a:endParaRPr lang="pt-BR" sz="1100" b="1" dirty="0"/>
          </a:p>
          <a:p>
            <a:r>
              <a:rPr lang="pt-BR" sz="1100" b="1" dirty="0"/>
              <a:t>Fico à disposição para qualquer dúvida e aguardo seu retorno.</a:t>
            </a:r>
          </a:p>
          <a:p>
            <a:endParaRPr lang="pt-BR" sz="1100" b="1" dirty="0"/>
          </a:p>
          <a:p>
            <a:r>
              <a:rPr lang="pt-BR" sz="1100" b="1" dirty="0"/>
              <a:t>Atenciosamente,</a:t>
            </a:r>
          </a:p>
        </p:txBody>
      </p:sp>
    </p:spTree>
    <p:extLst>
      <p:ext uri="{BB962C8B-B14F-4D97-AF65-F5344CB8AC3E}">
        <p14:creationId xmlns:p14="http://schemas.microsoft.com/office/powerpoint/2010/main" val="3098554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134A9804-3E48-4ED1-DDA9-ECB59E510D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0455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20E466-54FE-46FA-F1AF-0CF888FDB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6D82C68C-9B04-C33C-F8E3-54294B6EB2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92429"/>
          </a:xfrm>
        </p:spPr>
      </p:pic>
    </p:spTree>
    <p:extLst>
      <p:ext uri="{BB962C8B-B14F-4D97-AF65-F5344CB8AC3E}">
        <p14:creationId xmlns:p14="http://schemas.microsoft.com/office/powerpoint/2010/main" val="4585353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D6D23F-3666-79ED-F654-2E4746E6B9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3EEF81-8E77-491D-C629-C506F9195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/>
              <a:t>Como Funciona o Script de Automação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7290AC2-5651-FC8E-F921-AB4808CC28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129155"/>
          </a:xfrm>
        </p:spPr>
        <p:txBody>
          <a:bodyPr>
            <a:normAutofit fontScale="85000" lnSpcReduction="10000"/>
          </a:bodyPr>
          <a:lstStyle/>
          <a:p>
            <a:r>
              <a:rPr lang="pt-BR" dirty="0"/>
              <a:t>O script automatiza o envio de e-mails para clientes de indústrias e logística.</a:t>
            </a:r>
          </a:p>
          <a:p>
            <a:r>
              <a:rPr lang="pt-BR" dirty="0"/>
              <a:t>Ele </a:t>
            </a:r>
            <a:r>
              <a:rPr lang="pt-BR" b="1" dirty="0"/>
              <a:t>coloca automaticamente a Sandra em cópia (CC)</a:t>
            </a:r>
            <a:r>
              <a:rPr lang="pt-BR" dirty="0"/>
              <a:t> em todas as mensagens.</a:t>
            </a:r>
          </a:p>
          <a:p>
            <a:r>
              <a:rPr lang="pt-BR" b="1" dirty="0"/>
              <a:t>Anexa o catálogo</a:t>
            </a:r>
            <a:r>
              <a:rPr lang="pt-BR" dirty="0"/>
              <a:t> desenvolvido junto com o marketing.</a:t>
            </a:r>
          </a:p>
          <a:p>
            <a:r>
              <a:rPr lang="pt-BR" b="1" dirty="0"/>
              <a:t>Personaliza cada e-mail</a:t>
            </a:r>
            <a:r>
              <a:rPr lang="pt-BR" dirty="0"/>
              <a:t> com o </a:t>
            </a:r>
            <a:r>
              <a:rPr lang="pt-BR" b="1" dirty="0"/>
              <a:t>nome do contato</a:t>
            </a:r>
            <a:r>
              <a:rPr lang="pt-BR" dirty="0"/>
              <a:t> e o </a:t>
            </a:r>
            <a:r>
              <a:rPr lang="pt-BR" b="1" dirty="0"/>
              <a:t>nome da empresa</a:t>
            </a:r>
            <a:r>
              <a:rPr lang="pt-BR" dirty="0"/>
              <a:t>, tornando a abordagem mais profissional e personalizada.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BDAADD6F-4186-633F-3684-64CCAB9915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954780"/>
            <a:ext cx="6254582" cy="2646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8185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9091C2-C5F2-9285-9714-F192DA51A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/>
              <a:t>Conclusão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0FF38C6-4CBD-CA11-27A8-044E0EE328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Facilita a prospecção de clientes</a:t>
            </a:r>
            <a:r>
              <a:rPr lang="pt-BR" dirty="0"/>
              <a:t>, tornando o contato mais rápido e eficiente.</a:t>
            </a:r>
          </a:p>
          <a:p>
            <a:r>
              <a:rPr lang="pt-BR" dirty="0"/>
              <a:t>Garante que </a:t>
            </a:r>
            <a:r>
              <a:rPr lang="pt-BR" b="1" dirty="0"/>
              <a:t>nenhum cliente passe despercebido</a:t>
            </a:r>
            <a:r>
              <a:rPr lang="pt-BR" dirty="0"/>
              <a:t>, organizando a base de indústrias e empresas logísticas de forma clara</a:t>
            </a:r>
          </a:p>
          <a:p>
            <a:r>
              <a:rPr lang="pt-BR" b="1" dirty="0"/>
              <a:t>Automação dos e-mails</a:t>
            </a:r>
            <a:r>
              <a:rPr lang="pt-BR" dirty="0"/>
              <a:t> economiza tempo e mantém um contato mais estratégico e profissional.</a:t>
            </a:r>
          </a:p>
          <a:p>
            <a:r>
              <a:rPr lang="pt-BR" b="1" u="sng" dirty="0">
                <a:solidFill>
                  <a:srgbClr val="FF0000"/>
                </a:solidFill>
              </a:rPr>
              <a:t>Próximo passo: </a:t>
            </a:r>
            <a:r>
              <a:rPr lang="pt-BR" b="1" dirty="0"/>
              <a:t>Transformar a planilha em um dashboard no Power BI, permitindo visualizar faturamento médio, volume de negócios e outros insights através de gráficos interativos.</a:t>
            </a:r>
          </a:p>
        </p:txBody>
      </p:sp>
    </p:spTree>
    <p:extLst>
      <p:ext uri="{BB962C8B-B14F-4D97-AF65-F5344CB8AC3E}">
        <p14:creationId xmlns:p14="http://schemas.microsoft.com/office/powerpoint/2010/main" val="10572933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439</Words>
  <Application>Microsoft Office PowerPoint</Application>
  <PresentationFormat>Widescreen</PresentationFormat>
  <Paragraphs>47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Tema do Office</vt:lpstr>
      <vt:lpstr>Organização e automação da carteira de Clientes – Indústrias &amp; Logística</vt:lpstr>
      <vt:lpstr>Foco do Projeto – Indústrias e Logística</vt:lpstr>
      <vt:lpstr>Apresentação do PowerPoint</vt:lpstr>
      <vt:lpstr>E-mails Automáticos para Indústrias e Logística</vt:lpstr>
      <vt:lpstr>TEMPLATE</vt:lpstr>
      <vt:lpstr>Apresentação do PowerPoint</vt:lpstr>
      <vt:lpstr>Apresentação do PowerPoint</vt:lpstr>
      <vt:lpstr>Como Funciona o Script de Automação</vt:lpstr>
      <vt:lpstr>Conclusão </vt:lpstr>
      <vt:lpstr>EXEMPLO DE DASHBORD</vt:lpstr>
      <vt:lpstr>Obrigado! &amp; O Que Vem a Seguir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Antonio Pedro Reale Barbosa</dc:creator>
  <cp:lastModifiedBy>Antonio Pedro Reale Barbosa</cp:lastModifiedBy>
  <cp:revision>2</cp:revision>
  <dcterms:created xsi:type="dcterms:W3CDTF">2025-02-14T17:12:55Z</dcterms:created>
  <dcterms:modified xsi:type="dcterms:W3CDTF">2025-02-14T18:24:22Z</dcterms:modified>
</cp:coreProperties>
</file>